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49" r:id="rId3"/>
    <p:sldId id="339" r:id="rId4"/>
    <p:sldId id="303" r:id="rId5"/>
    <p:sldId id="343" r:id="rId6"/>
    <p:sldId id="334" r:id="rId7"/>
    <p:sldId id="317" r:id="rId8"/>
    <p:sldId id="342" r:id="rId9"/>
    <p:sldId id="344" r:id="rId10"/>
    <p:sldId id="345" r:id="rId11"/>
    <p:sldId id="346" r:id="rId12"/>
    <p:sldId id="347" r:id="rId13"/>
    <p:sldId id="348" r:id="rId14"/>
    <p:sldId id="287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ly Yang" initials="BY" lastIdx="2" clrIdx="0">
    <p:extLst>
      <p:ext uri="{19B8F6BF-5375-455C-9EA6-DF929625EA0E}">
        <p15:presenceInfo xmlns:p15="http://schemas.microsoft.com/office/powerpoint/2012/main" userId="c03f6e5d00651b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DD1"/>
    <a:srgbClr val="002060"/>
    <a:srgbClr val="7F8FAF"/>
    <a:srgbClr val="152E52"/>
    <a:srgbClr val="FFC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48" autoAdjust="0"/>
  </p:normalViewPr>
  <p:slideViewPr>
    <p:cSldViewPr snapToGrid="0" showGuides="1">
      <p:cViewPr varScale="1">
        <p:scale>
          <a:sx n="159" d="100"/>
          <a:sy n="159" d="100"/>
        </p:scale>
        <p:origin x="340" y="92"/>
      </p:cViewPr>
      <p:guideLst>
        <p:guide orient="horz" pos="2160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4615D-9CE9-429A-A223-474B18918F2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F0B17-20C8-4CBB-BD66-70902ADF39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49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626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95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86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D3C05-6D5E-2228-D1BC-7301D053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08AA9C-491C-B8AF-8EC9-7800A1CC5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C75E9F8-3B6D-A8B5-3A4E-A94CAC838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1E8E34-B2C3-4680-EF0B-AC7A8F200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43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8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53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819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729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054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235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712E-EBDC-DCC5-5A49-9244E0C47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FD5B-EE05-1D56-0583-4F1760AD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44C237-6AFD-8F7F-2818-63C68B8CC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3FA437-7036-1F51-D1EB-5EB5F36581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454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01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12B8875C-BF24-4FE9-A752-1089954BD8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1138" y="-7830"/>
            <a:ext cx="8944218" cy="6865831"/>
          </a:xfrm>
          <a:custGeom>
            <a:avLst/>
            <a:gdLst>
              <a:gd name="connsiteX0" fmla="*/ 17770 w 8944218"/>
              <a:gd name="connsiteY0" fmla="*/ 0 h 6865831"/>
              <a:gd name="connsiteX1" fmla="*/ 4931600 w 8944218"/>
              <a:gd name="connsiteY1" fmla="*/ 0 h 6865831"/>
              <a:gd name="connsiteX2" fmla="*/ 4938378 w 8944218"/>
              <a:gd name="connsiteY2" fmla="*/ 6778 h 6865831"/>
              <a:gd name="connsiteX3" fmla="*/ 4939431 w 8944218"/>
              <a:gd name="connsiteY3" fmla="*/ 5724 h 6865831"/>
              <a:gd name="connsiteX4" fmla="*/ 4940097 w 8944218"/>
              <a:gd name="connsiteY4" fmla="*/ 6390 h 6865831"/>
              <a:gd name="connsiteX5" fmla="*/ 4946486 w 8944218"/>
              <a:gd name="connsiteY5" fmla="*/ 0 h 6865831"/>
              <a:gd name="connsiteX6" fmla="*/ 8944218 w 8944218"/>
              <a:gd name="connsiteY6" fmla="*/ 0 h 6865831"/>
              <a:gd name="connsiteX7" fmla="*/ 8944218 w 8944218"/>
              <a:gd name="connsiteY7" fmla="*/ 938217 h 6865831"/>
              <a:gd name="connsiteX8" fmla="*/ 8944218 w 8944218"/>
              <a:gd name="connsiteY8" fmla="*/ 951638 h 6865831"/>
              <a:gd name="connsiteX9" fmla="*/ 8944218 w 8944218"/>
              <a:gd name="connsiteY9" fmla="*/ 4018388 h 6865831"/>
              <a:gd name="connsiteX10" fmla="*/ 8944217 w 8944218"/>
              <a:gd name="connsiteY10" fmla="*/ 4018387 h 6865831"/>
              <a:gd name="connsiteX11" fmla="*/ 8944217 w 8944218"/>
              <a:gd name="connsiteY11" fmla="*/ 5877695 h 6865831"/>
              <a:gd name="connsiteX12" fmla="*/ 7956081 w 8944218"/>
              <a:gd name="connsiteY12" fmla="*/ 6865831 h 6865831"/>
              <a:gd name="connsiteX13" fmla="*/ 6852273 w 8944218"/>
              <a:gd name="connsiteY13" fmla="*/ 6865831 h 6865831"/>
              <a:gd name="connsiteX14" fmla="*/ 4940484 w 8944218"/>
              <a:gd name="connsiteY14" fmla="*/ 4954043 h 6865831"/>
              <a:gd name="connsiteX15" fmla="*/ 4939431 w 8944218"/>
              <a:gd name="connsiteY15" fmla="*/ 4955095 h 6865831"/>
              <a:gd name="connsiteX16" fmla="*/ 2475739 w 8944218"/>
              <a:gd name="connsiteY16" fmla="*/ 2491403 h 6865831"/>
              <a:gd name="connsiteX17" fmla="*/ 2474685 w 8944218"/>
              <a:gd name="connsiteY17" fmla="*/ 2492455 h 6865831"/>
              <a:gd name="connsiteX18" fmla="*/ 0 w 8944218"/>
              <a:gd name="connsiteY18" fmla="*/ 17770 h 686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44218" h="6865831">
                <a:moveTo>
                  <a:pt x="17770" y="0"/>
                </a:moveTo>
                <a:lnTo>
                  <a:pt x="4931600" y="0"/>
                </a:lnTo>
                <a:lnTo>
                  <a:pt x="4938378" y="6778"/>
                </a:lnTo>
                <a:lnTo>
                  <a:pt x="4939431" y="5724"/>
                </a:lnTo>
                <a:lnTo>
                  <a:pt x="4940097" y="6390"/>
                </a:lnTo>
                <a:lnTo>
                  <a:pt x="4946486" y="0"/>
                </a:lnTo>
                <a:lnTo>
                  <a:pt x="8944218" y="0"/>
                </a:lnTo>
                <a:lnTo>
                  <a:pt x="8944218" y="938217"/>
                </a:lnTo>
                <a:lnTo>
                  <a:pt x="8944218" y="951638"/>
                </a:lnTo>
                <a:lnTo>
                  <a:pt x="8944218" y="4018388"/>
                </a:lnTo>
                <a:lnTo>
                  <a:pt x="8944217" y="4018387"/>
                </a:lnTo>
                <a:lnTo>
                  <a:pt x="8944217" y="5877695"/>
                </a:lnTo>
                <a:lnTo>
                  <a:pt x="7956081" y="6865831"/>
                </a:lnTo>
                <a:lnTo>
                  <a:pt x="6852273" y="6865831"/>
                </a:lnTo>
                <a:lnTo>
                  <a:pt x="4940484" y="4954043"/>
                </a:lnTo>
                <a:lnTo>
                  <a:pt x="4939431" y="4955095"/>
                </a:lnTo>
                <a:lnTo>
                  <a:pt x="2475739" y="2491403"/>
                </a:lnTo>
                <a:lnTo>
                  <a:pt x="2474685" y="2492455"/>
                </a:lnTo>
                <a:lnTo>
                  <a:pt x="0" y="177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10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:a16="http://schemas.microsoft.com/office/drawing/2014/main" id="{4BCC21E7-B949-43E3-B1A1-A01F4095FC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9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01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FC6A316B-C528-4EAD-8C2D-A46D04B519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5075" y="1694144"/>
            <a:ext cx="2099437" cy="2088868"/>
          </a:xfrm>
          <a:custGeom>
            <a:avLst/>
            <a:gdLst>
              <a:gd name="connsiteX0" fmla="*/ 0 w 2099437"/>
              <a:gd name="connsiteY0" fmla="*/ 0 h 2088868"/>
              <a:gd name="connsiteX1" fmla="*/ 2099437 w 2099437"/>
              <a:gd name="connsiteY1" fmla="*/ 0 h 2088868"/>
              <a:gd name="connsiteX2" fmla="*/ 2099437 w 2099437"/>
              <a:gd name="connsiteY2" fmla="*/ 2088868 h 2088868"/>
              <a:gd name="connsiteX3" fmla="*/ 0 w 2099437"/>
              <a:gd name="connsiteY3" fmla="*/ 2088868 h 208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437" h="2088868">
                <a:moveTo>
                  <a:pt x="0" y="0"/>
                </a:moveTo>
                <a:lnTo>
                  <a:pt x="2099437" y="0"/>
                </a:lnTo>
                <a:lnTo>
                  <a:pt x="2099437" y="2088868"/>
                </a:lnTo>
                <a:lnTo>
                  <a:pt x="0" y="20888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97BF8D35-25B1-4FD4-BCB6-0894131175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53586" y="1694144"/>
            <a:ext cx="2099437" cy="2088868"/>
          </a:xfrm>
          <a:custGeom>
            <a:avLst/>
            <a:gdLst>
              <a:gd name="connsiteX0" fmla="*/ 0 w 2099437"/>
              <a:gd name="connsiteY0" fmla="*/ 0 h 2088868"/>
              <a:gd name="connsiteX1" fmla="*/ 2099437 w 2099437"/>
              <a:gd name="connsiteY1" fmla="*/ 0 h 2088868"/>
              <a:gd name="connsiteX2" fmla="*/ 2099437 w 2099437"/>
              <a:gd name="connsiteY2" fmla="*/ 2088868 h 2088868"/>
              <a:gd name="connsiteX3" fmla="*/ 0 w 2099437"/>
              <a:gd name="connsiteY3" fmla="*/ 2088868 h 208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437" h="2088868">
                <a:moveTo>
                  <a:pt x="0" y="0"/>
                </a:moveTo>
                <a:lnTo>
                  <a:pt x="2099437" y="0"/>
                </a:lnTo>
                <a:lnTo>
                  <a:pt x="2099437" y="2088868"/>
                </a:lnTo>
                <a:lnTo>
                  <a:pt x="0" y="20888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0A52F6D5-B2FA-4648-A7C4-6BC468F272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19984" y="1694144"/>
            <a:ext cx="2100208" cy="2088868"/>
          </a:xfrm>
          <a:custGeom>
            <a:avLst/>
            <a:gdLst>
              <a:gd name="connsiteX0" fmla="*/ 0 w 2100208"/>
              <a:gd name="connsiteY0" fmla="*/ 0 h 2088868"/>
              <a:gd name="connsiteX1" fmla="*/ 2100208 w 2100208"/>
              <a:gd name="connsiteY1" fmla="*/ 0 h 2088868"/>
              <a:gd name="connsiteX2" fmla="*/ 2100208 w 2100208"/>
              <a:gd name="connsiteY2" fmla="*/ 2088868 h 2088868"/>
              <a:gd name="connsiteX3" fmla="*/ 0 w 2100208"/>
              <a:gd name="connsiteY3" fmla="*/ 2088868 h 208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0208" h="2088868">
                <a:moveTo>
                  <a:pt x="0" y="0"/>
                </a:moveTo>
                <a:lnTo>
                  <a:pt x="2100208" y="0"/>
                </a:lnTo>
                <a:lnTo>
                  <a:pt x="2100208" y="2088868"/>
                </a:lnTo>
                <a:lnTo>
                  <a:pt x="0" y="20888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>
            <a:extLst>
              <a:ext uri="{FF2B5EF4-FFF2-40B4-BE49-F238E27FC236}">
                <a16:creationId xmlns:a16="http://schemas.microsoft.com/office/drawing/2014/main" id="{9185A2F2-0665-4289-99CF-CE6839B03D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8703" y="3783011"/>
            <a:ext cx="2099437" cy="2088868"/>
          </a:xfrm>
          <a:custGeom>
            <a:avLst/>
            <a:gdLst>
              <a:gd name="connsiteX0" fmla="*/ 0 w 2099437"/>
              <a:gd name="connsiteY0" fmla="*/ 0 h 2088868"/>
              <a:gd name="connsiteX1" fmla="*/ 2099437 w 2099437"/>
              <a:gd name="connsiteY1" fmla="*/ 0 h 2088868"/>
              <a:gd name="connsiteX2" fmla="*/ 2099437 w 2099437"/>
              <a:gd name="connsiteY2" fmla="*/ 2088868 h 2088868"/>
              <a:gd name="connsiteX3" fmla="*/ 0 w 2099437"/>
              <a:gd name="connsiteY3" fmla="*/ 2088868 h 208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437" h="2088868">
                <a:moveTo>
                  <a:pt x="0" y="0"/>
                </a:moveTo>
                <a:lnTo>
                  <a:pt x="2099437" y="0"/>
                </a:lnTo>
                <a:lnTo>
                  <a:pt x="2099437" y="2088868"/>
                </a:lnTo>
                <a:lnTo>
                  <a:pt x="0" y="20888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B846096C-4C1C-45DB-B622-C12BADFF5C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73741" y="3783011"/>
            <a:ext cx="2099437" cy="2088868"/>
          </a:xfrm>
          <a:custGeom>
            <a:avLst/>
            <a:gdLst>
              <a:gd name="connsiteX0" fmla="*/ 0 w 2099437"/>
              <a:gd name="connsiteY0" fmla="*/ 0 h 2088868"/>
              <a:gd name="connsiteX1" fmla="*/ 2099437 w 2099437"/>
              <a:gd name="connsiteY1" fmla="*/ 0 h 2088868"/>
              <a:gd name="connsiteX2" fmla="*/ 2099437 w 2099437"/>
              <a:gd name="connsiteY2" fmla="*/ 2088868 h 2088868"/>
              <a:gd name="connsiteX3" fmla="*/ 0 w 2099437"/>
              <a:gd name="connsiteY3" fmla="*/ 2088868 h 208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9437" h="2088868">
                <a:moveTo>
                  <a:pt x="0" y="0"/>
                </a:moveTo>
                <a:lnTo>
                  <a:pt x="2099437" y="0"/>
                </a:lnTo>
                <a:lnTo>
                  <a:pt x="2099437" y="2088868"/>
                </a:lnTo>
                <a:lnTo>
                  <a:pt x="0" y="20888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879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E391188B-14E8-4DCD-950A-AE89C0221E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4714" y="3285709"/>
            <a:ext cx="2320729" cy="2452418"/>
          </a:xfrm>
          <a:custGeom>
            <a:avLst/>
            <a:gdLst>
              <a:gd name="connsiteX0" fmla="*/ 0 w 2320729"/>
              <a:gd name="connsiteY0" fmla="*/ 0 h 2452418"/>
              <a:gd name="connsiteX1" fmla="*/ 2320729 w 2320729"/>
              <a:gd name="connsiteY1" fmla="*/ 0 h 2452418"/>
              <a:gd name="connsiteX2" fmla="*/ 2320729 w 2320729"/>
              <a:gd name="connsiteY2" fmla="*/ 2452418 h 2452418"/>
              <a:gd name="connsiteX3" fmla="*/ 0 w 2320729"/>
              <a:gd name="connsiteY3" fmla="*/ 2452418 h 245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729" h="2452418">
                <a:moveTo>
                  <a:pt x="0" y="0"/>
                </a:moveTo>
                <a:lnTo>
                  <a:pt x="2320729" y="0"/>
                </a:lnTo>
                <a:lnTo>
                  <a:pt x="2320729" y="2452418"/>
                </a:lnTo>
                <a:lnTo>
                  <a:pt x="0" y="2452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22E2325C-B237-4C65-A1CF-B7989C7E6C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76126" y="3285709"/>
            <a:ext cx="2320729" cy="2452418"/>
          </a:xfrm>
          <a:custGeom>
            <a:avLst/>
            <a:gdLst>
              <a:gd name="connsiteX0" fmla="*/ 0 w 2320729"/>
              <a:gd name="connsiteY0" fmla="*/ 0 h 2452418"/>
              <a:gd name="connsiteX1" fmla="*/ 2320729 w 2320729"/>
              <a:gd name="connsiteY1" fmla="*/ 0 h 2452418"/>
              <a:gd name="connsiteX2" fmla="*/ 2320729 w 2320729"/>
              <a:gd name="connsiteY2" fmla="*/ 2452418 h 2452418"/>
              <a:gd name="connsiteX3" fmla="*/ 0 w 2320729"/>
              <a:gd name="connsiteY3" fmla="*/ 2452418 h 245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729" h="2452418">
                <a:moveTo>
                  <a:pt x="0" y="0"/>
                </a:moveTo>
                <a:lnTo>
                  <a:pt x="2320729" y="0"/>
                </a:lnTo>
                <a:lnTo>
                  <a:pt x="2320729" y="2452418"/>
                </a:lnTo>
                <a:lnTo>
                  <a:pt x="0" y="2452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E0D58AD2-6733-4483-9780-9887071A28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92255" y="3285709"/>
            <a:ext cx="2320729" cy="2452418"/>
          </a:xfrm>
          <a:custGeom>
            <a:avLst/>
            <a:gdLst>
              <a:gd name="connsiteX0" fmla="*/ 0 w 2320729"/>
              <a:gd name="connsiteY0" fmla="*/ 0 h 2452418"/>
              <a:gd name="connsiteX1" fmla="*/ 2320729 w 2320729"/>
              <a:gd name="connsiteY1" fmla="*/ 0 h 2452418"/>
              <a:gd name="connsiteX2" fmla="*/ 2320729 w 2320729"/>
              <a:gd name="connsiteY2" fmla="*/ 2452418 h 2452418"/>
              <a:gd name="connsiteX3" fmla="*/ 0 w 2320729"/>
              <a:gd name="connsiteY3" fmla="*/ 2452418 h 245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729" h="2452418">
                <a:moveTo>
                  <a:pt x="0" y="0"/>
                </a:moveTo>
                <a:lnTo>
                  <a:pt x="2320729" y="0"/>
                </a:lnTo>
                <a:lnTo>
                  <a:pt x="2320729" y="2452418"/>
                </a:lnTo>
                <a:lnTo>
                  <a:pt x="0" y="2452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432F6C63-AB2A-48A8-B583-B0C3C78C2B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96560" y="3285709"/>
            <a:ext cx="2320729" cy="2452418"/>
          </a:xfrm>
          <a:custGeom>
            <a:avLst/>
            <a:gdLst>
              <a:gd name="connsiteX0" fmla="*/ 0 w 2320729"/>
              <a:gd name="connsiteY0" fmla="*/ 0 h 2452418"/>
              <a:gd name="connsiteX1" fmla="*/ 2320729 w 2320729"/>
              <a:gd name="connsiteY1" fmla="*/ 0 h 2452418"/>
              <a:gd name="connsiteX2" fmla="*/ 2320729 w 2320729"/>
              <a:gd name="connsiteY2" fmla="*/ 2452418 h 2452418"/>
              <a:gd name="connsiteX3" fmla="*/ 0 w 2320729"/>
              <a:gd name="connsiteY3" fmla="*/ 2452418 h 245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729" h="2452418">
                <a:moveTo>
                  <a:pt x="0" y="0"/>
                </a:moveTo>
                <a:lnTo>
                  <a:pt x="2320729" y="0"/>
                </a:lnTo>
                <a:lnTo>
                  <a:pt x="2320729" y="2452418"/>
                </a:lnTo>
                <a:lnTo>
                  <a:pt x="0" y="24524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86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B22387BA-39FA-4B5B-A24F-6972B64504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4712" y="1616101"/>
            <a:ext cx="5116972" cy="1815135"/>
          </a:xfrm>
          <a:custGeom>
            <a:avLst/>
            <a:gdLst>
              <a:gd name="connsiteX0" fmla="*/ 0 w 5116972"/>
              <a:gd name="connsiteY0" fmla="*/ 0 h 1815135"/>
              <a:gd name="connsiteX1" fmla="*/ 5116972 w 5116972"/>
              <a:gd name="connsiteY1" fmla="*/ 0 h 1815135"/>
              <a:gd name="connsiteX2" fmla="*/ 5116972 w 5116972"/>
              <a:gd name="connsiteY2" fmla="*/ 1815135 h 1815135"/>
              <a:gd name="connsiteX3" fmla="*/ 0 w 5116972"/>
              <a:gd name="connsiteY3" fmla="*/ 1815135 h 181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972" h="1815135">
                <a:moveTo>
                  <a:pt x="0" y="0"/>
                </a:moveTo>
                <a:lnTo>
                  <a:pt x="5116972" y="0"/>
                </a:lnTo>
                <a:lnTo>
                  <a:pt x="5116972" y="1815135"/>
                </a:lnTo>
                <a:lnTo>
                  <a:pt x="0" y="18151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196AD7B5-76BA-4C31-9438-03820A7A61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4712" y="3793785"/>
            <a:ext cx="5116972" cy="1815135"/>
          </a:xfrm>
          <a:custGeom>
            <a:avLst/>
            <a:gdLst>
              <a:gd name="connsiteX0" fmla="*/ 0 w 5116972"/>
              <a:gd name="connsiteY0" fmla="*/ 0 h 1815135"/>
              <a:gd name="connsiteX1" fmla="*/ 5116972 w 5116972"/>
              <a:gd name="connsiteY1" fmla="*/ 0 h 1815135"/>
              <a:gd name="connsiteX2" fmla="*/ 5116972 w 5116972"/>
              <a:gd name="connsiteY2" fmla="*/ 1815135 h 1815135"/>
              <a:gd name="connsiteX3" fmla="*/ 0 w 5116972"/>
              <a:gd name="connsiteY3" fmla="*/ 1815135 h 181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972" h="1815135">
                <a:moveTo>
                  <a:pt x="0" y="0"/>
                </a:moveTo>
                <a:lnTo>
                  <a:pt x="5116972" y="0"/>
                </a:lnTo>
                <a:lnTo>
                  <a:pt x="5116972" y="1815135"/>
                </a:lnTo>
                <a:lnTo>
                  <a:pt x="0" y="18151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F521F6C2-5C70-438B-BC12-C9456C944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0315" y="1616101"/>
            <a:ext cx="5116972" cy="1815135"/>
          </a:xfrm>
          <a:custGeom>
            <a:avLst/>
            <a:gdLst>
              <a:gd name="connsiteX0" fmla="*/ 0 w 5116972"/>
              <a:gd name="connsiteY0" fmla="*/ 0 h 1815135"/>
              <a:gd name="connsiteX1" fmla="*/ 5116972 w 5116972"/>
              <a:gd name="connsiteY1" fmla="*/ 0 h 1815135"/>
              <a:gd name="connsiteX2" fmla="*/ 5116972 w 5116972"/>
              <a:gd name="connsiteY2" fmla="*/ 1815135 h 1815135"/>
              <a:gd name="connsiteX3" fmla="*/ 0 w 5116972"/>
              <a:gd name="connsiteY3" fmla="*/ 1815135 h 181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972" h="1815135">
                <a:moveTo>
                  <a:pt x="0" y="0"/>
                </a:moveTo>
                <a:lnTo>
                  <a:pt x="5116972" y="0"/>
                </a:lnTo>
                <a:lnTo>
                  <a:pt x="5116972" y="1815135"/>
                </a:lnTo>
                <a:lnTo>
                  <a:pt x="0" y="18151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BF5D2649-EDD8-4E9E-875C-D51E87E67D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0315" y="3793785"/>
            <a:ext cx="5116972" cy="1815135"/>
          </a:xfrm>
          <a:custGeom>
            <a:avLst/>
            <a:gdLst>
              <a:gd name="connsiteX0" fmla="*/ 0 w 5116972"/>
              <a:gd name="connsiteY0" fmla="*/ 0 h 1815135"/>
              <a:gd name="connsiteX1" fmla="*/ 5116972 w 5116972"/>
              <a:gd name="connsiteY1" fmla="*/ 0 h 1815135"/>
              <a:gd name="connsiteX2" fmla="*/ 5116972 w 5116972"/>
              <a:gd name="connsiteY2" fmla="*/ 1815135 h 1815135"/>
              <a:gd name="connsiteX3" fmla="*/ 0 w 5116972"/>
              <a:gd name="connsiteY3" fmla="*/ 1815135 h 181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972" h="1815135">
                <a:moveTo>
                  <a:pt x="0" y="0"/>
                </a:moveTo>
                <a:lnTo>
                  <a:pt x="5116972" y="0"/>
                </a:lnTo>
                <a:lnTo>
                  <a:pt x="5116972" y="1815135"/>
                </a:lnTo>
                <a:lnTo>
                  <a:pt x="0" y="18151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26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00E4BB03-6381-4E88-96B9-94ADD1F4F3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3036" y="1986039"/>
            <a:ext cx="2864878" cy="2456948"/>
          </a:xfrm>
          <a:custGeom>
            <a:avLst/>
            <a:gdLst>
              <a:gd name="connsiteX0" fmla="*/ 614238 w 2864878"/>
              <a:gd name="connsiteY0" fmla="*/ 0 h 2456948"/>
              <a:gd name="connsiteX1" fmla="*/ 2250641 w 2864878"/>
              <a:gd name="connsiteY1" fmla="*/ 0 h 2456948"/>
              <a:gd name="connsiteX2" fmla="*/ 2864878 w 2864878"/>
              <a:gd name="connsiteY2" fmla="*/ 1228474 h 2456948"/>
              <a:gd name="connsiteX3" fmla="*/ 2250641 w 2864878"/>
              <a:gd name="connsiteY3" fmla="*/ 2456948 h 2456948"/>
              <a:gd name="connsiteX4" fmla="*/ 614238 w 2864878"/>
              <a:gd name="connsiteY4" fmla="*/ 2456948 h 2456948"/>
              <a:gd name="connsiteX5" fmla="*/ 0 w 2864878"/>
              <a:gd name="connsiteY5" fmla="*/ 1228474 h 245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4878" h="2456948">
                <a:moveTo>
                  <a:pt x="614238" y="0"/>
                </a:moveTo>
                <a:lnTo>
                  <a:pt x="2250641" y="0"/>
                </a:lnTo>
                <a:lnTo>
                  <a:pt x="2864878" y="1228474"/>
                </a:lnTo>
                <a:lnTo>
                  <a:pt x="2250641" y="2456948"/>
                </a:lnTo>
                <a:lnTo>
                  <a:pt x="614238" y="2456948"/>
                </a:lnTo>
                <a:lnTo>
                  <a:pt x="0" y="12284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B04818A7-FDDB-461D-93ED-915694DF4D8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70586" y="1986039"/>
            <a:ext cx="2864878" cy="2456948"/>
          </a:xfrm>
          <a:custGeom>
            <a:avLst/>
            <a:gdLst>
              <a:gd name="connsiteX0" fmla="*/ 614238 w 2864878"/>
              <a:gd name="connsiteY0" fmla="*/ 0 h 2456948"/>
              <a:gd name="connsiteX1" fmla="*/ 2250641 w 2864878"/>
              <a:gd name="connsiteY1" fmla="*/ 0 h 2456948"/>
              <a:gd name="connsiteX2" fmla="*/ 2864878 w 2864878"/>
              <a:gd name="connsiteY2" fmla="*/ 1228474 h 2456948"/>
              <a:gd name="connsiteX3" fmla="*/ 2250641 w 2864878"/>
              <a:gd name="connsiteY3" fmla="*/ 2456948 h 2456948"/>
              <a:gd name="connsiteX4" fmla="*/ 614238 w 2864878"/>
              <a:gd name="connsiteY4" fmla="*/ 2456948 h 2456948"/>
              <a:gd name="connsiteX5" fmla="*/ 0 w 2864878"/>
              <a:gd name="connsiteY5" fmla="*/ 1228474 h 245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4878" h="2456948">
                <a:moveTo>
                  <a:pt x="614238" y="0"/>
                </a:moveTo>
                <a:lnTo>
                  <a:pt x="2250641" y="0"/>
                </a:lnTo>
                <a:lnTo>
                  <a:pt x="2864878" y="1228474"/>
                </a:lnTo>
                <a:lnTo>
                  <a:pt x="2250641" y="2456948"/>
                </a:lnTo>
                <a:lnTo>
                  <a:pt x="614238" y="2456948"/>
                </a:lnTo>
                <a:lnTo>
                  <a:pt x="0" y="12284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E21D3F68-1E67-4C04-AE74-F8AA5361DC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28136" y="1986039"/>
            <a:ext cx="2864878" cy="2456948"/>
          </a:xfrm>
          <a:custGeom>
            <a:avLst/>
            <a:gdLst>
              <a:gd name="connsiteX0" fmla="*/ 614238 w 2864878"/>
              <a:gd name="connsiteY0" fmla="*/ 0 h 2456948"/>
              <a:gd name="connsiteX1" fmla="*/ 2250641 w 2864878"/>
              <a:gd name="connsiteY1" fmla="*/ 0 h 2456948"/>
              <a:gd name="connsiteX2" fmla="*/ 2864878 w 2864878"/>
              <a:gd name="connsiteY2" fmla="*/ 1228474 h 2456948"/>
              <a:gd name="connsiteX3" fmla="*/ 2250641 w 2864878"/>
              <a:gd name="connsiteY3" fmla="*/ 2456948 h 2456948"/>
              <a:gd name="connsiteX4" fmla="*/ 614238 w 2864878"/>
              <a:gd name="connsiteY4" fmla="*/ 2456948 h 2456948"/>
              <a:gd name="connsiteX5" fmla="*/ 0 w 2864878"/>
              <a:gd name="connsiteY5" fmla="*/ 1228474 h 245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4878" h="2456948">
                <a:moveTo>
                  <a:pt x="614238" y="0"/>
                </a:moveTo>
                <a:lnTo>
                  <a:pt x="2250641" y="0"/>
                </a:lnTo>
                <a:lnTo>
                  <a:pt x="2864878" y="1228474"/>
                </a:lnTo>
                <a:lnTo>
                  <a:pt x="2250641" y="2456948"/>
                </a:lnTo>
                <a:lnTo>
                  <a:pt x="614238" y="2456948"/>
                </a:lnTo>
                <a:lnTo>
                  <a:pt x="0" y="12284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55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3E383B08-EB36-448C-B843-41C9029782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9664" y="19558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24BB57E6-2F68-46CF-8328-F203DF1E2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41929" y="19558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190268DF-9BA5-4BEC-B91D-0658AA1F82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4193" y="19558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EA8FA15C-08E3-4A26-BA8D-1D9CF6799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66458" y="19558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76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2C14818E-3A05-4DD9-9C20-117EFB75A7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00870" y="1641487"/>
            <a:ext cx="3708001" cy="2347284"/>
          </a:xfrm>
          <a:custGeom>
            <a:avLst/>
            <a:gdLst>
              <a:gd name="connsiteX0" fmla="*/ 0 w 3708001"/>
              <a:gd name="connsiteY0" fmla="*/ 0 h 2347284"/>
              <a:gd name="connsiteX1" fmla="*/ 3708001 w 3708001"/>
              <a:gd name="connsiteY1" fmla="*/ 0 h 2347284"/>
              <a:gd name="connsiteX2" fmla="*/ 3708001 w 3708001"/>
              <a:gd name="connsiteY2" fmla="*/ 2347284 h 2347284"/>
              <a:gd name="connsiteX3" fmla="*/ 0 w 3708001"/>
              <a:gd name="connsiteY3" fmla="*/ 2347284 h 2347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001" h="2347284">
                <a:moveTo>
                  <a:pt x="0" y="0"/>
                </a:moveTo>
                <a:lnTo>
                  <a:pt x="3708001" y="0"/>
                </a:lnTo>
                <a:lnTo>
                  <a:pt x="3708001" y="2347284"/>
                </a:lnTo>
                <a:lnTo>
                  <a:pt x="0" y="23472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17D4E2FB-8BAE-4F3E-98FB-2E8C2FFD4A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79202" y="1641488"/>
            <a:ext cx="3323559" cy="2051173"/>
          </a:xfrm>
          <a:custGeom>
            <a:avLst/>
            <a:gdLst>
              <a:gd name="connsiteX0" fmla="*/ 0 w 3323559"/>
              <a:gd name="connsiteY0" fmla="*/ 0 h 2051173"/>
              <a:gd name="connsiteX1" fmla="*/ 3323559 w 3323559"/>
              <a:gd name="connsiteY1" fmla="*/ 0 h 2051173"/>
              <a:gd name="connsiteX2" fmla="*/ 3323559 w 3323559"/>
              <a:gd name="connsiteY2" fmla="*/ 2051173 h 2051173"/>
              <a:gd name="connsiteX3" fmla="*/ 0 w 3323559"/>
              <a:gd name="connsiteY3" fmla="*/ 2051173 h 205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3559" h="2051173">
                <a:moveTo>
                  <a:pt x="0" y="0"/>
                </a:moveTo>
                <a:lnTo>
                  <a:pt x="3323559" y="0"/>
                </a:lnTo>
                <a:lnTo>
                  <a:pt x="3323559" y="2051173"/>
                </a:lnTo>
                <a:lnTo>
                  <a:pt x="0" y="20511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7B7870F6-7E23-4F76-AEB6-7E26068AFE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4714" y="4172231"/>
            <a:ext cx="6934157" cy="1765008"/>
          </a:xfrm>
          <a:custGeom>
            <a:avLst/>
            <a:gdLst>
              <a:gd name="connsiteX0" fmla="*/ 0 w 6934157"/>
              <a:gd name="connsiteY0" fmla="*/ 0 h 1765008"/>
              <a:gd name="connsiteX1" fmla="*/ 6934157 w 6934157"/>
              <a:gd name="connsiteY1" fmla="*/ 0 h 1765008"/>
              <a:gd name="connsiteX2" fmla="*/ 6934157 w 6934157"/>
              <a:gd name="connsiteY2" fmla="*/ 1765008 h 1765008"/>
              <a:gd name="connsiteX3" fmla="*/ 0 w 6934157"/>
              <a:gd name="connsiteY3" fmla="*/ 1765008 h 176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34157" h="1765008">
                <a:moveTo>
                  <a:pt x="0" y="0"/>
                </a:moveTo>
                <a:lnTo>
                  <a:pt x="6934157" y="0"/>
                </a:lnTo>
                <a:lnTo>
                  <a:pt x="6934157" y="1765008"/>
                </a:lnTo>
                <a:lnTo>
                  <a:pt x="0" y="17650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90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id="{49F9B3A4-735B-401C-ADEE-60D2044799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4246" y="1694329"/>
            <a:ext cx="4548647" cy="2861134"/>
          </a:xfrm>
          <a:custGeom>
            <a:avLst/>
            <a:gdLst>
              <a:gd name="connsiteX0" fmla="*/ 0 w 4548647"/>
              <a:gd name="connsiteY0" fmla="*/ 0 h 2861134"/>
              <a:gd name="connsiteX1" fmla="*/ 4548647 w 4548647"/>
              <a:gd name="connsiteY1" fmla="*/ 0 h 2861134"/>
              <a:gd name="connsiteX2" fmla="*/ 4548647 w 4548647"/>
              <a:gd name="connsiteY2" fmla="*/ 2861134 h 2861134"/>
              <a:gd name="connsiteX3" fmla="*/ 0 w 4548647"/>
              <a:gd name="connsiteY3" fmla="*/ 2861134 h 286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8647" h="2861134">
                <a:moveTo>
                  <a:pt x="0" y="0"/>
                </a:moveTo>
                <a:lnTo>
                  <a:pt x="4548647" y="0"/>
                </a:lnTo>
                <a:lnTo>
                  <a:pt x="4548647" y="2861134"/>
                </a:lnTo>
                <a:lnTo>
                  <a:pt x="0" y="2861134"/>
                </a:lnTo>
                <a:close/>
              </a:path>
            </a:pathLst>
          </a:custGeom>
          <a:solidFill>
            <a:schemeClr val="bg2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11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id="{05A69DFF-67A2-4717-A5F7-167EBB79AB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54013" y="3273328"/>
            <a:ext cx="1514686" cy="2442137"/>
          </a:xfrm>
          <a:custGeom>
            <a:avLst/>
            <a:gdLst>
              <a:gd name="connsiteX0" fmla="*/ 0 w 1514686"/>
              <a:gd name="connsiteY0" fmla="*/ 0 h 2442137"/>
              <a:gd name="connsiteX1" fmla="*/ 1514686 w 1514686"/>
              <a:gd name="connsiteY1" fmla="*/ 0 h 2442137"/>
              <a:gd name="connsiteX2" fmla="*/ 1514686 w 1514686"/>
              <a:gd name="connsiteY2" fmla="*/ 2442137 h 2442137"/>
              <a:gd name="connsiteX3" fmla="*/ 0 w 1514686"/>
              <a:gd name="connsiteY3" fmla="*/ 2442137 h 244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4686" h="2442137">
                <a:moveTo>
                  <a:pt x="0" y="0"/>
                </a:moveTo>
                <a:lnTo>
                  <a:pt x="1514686" y="0"/>
                </a:lnTo>
                <a:lnTo>
                  <a:pt x="1514686" y="2442137"/>
                </a:lnTo>
                <a:lnTo>
                  <a:pt x="0" y="2442137"/>
                </a:lnTo>
                <a:close/>
              </a:path>
            </a:pathLst>
          </a:custGeom>
          <a:solidFill>
            <a:schemeClr val="bg2"/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756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id="{84A987E4-5098-48D7-B3D9-7C65E17B9A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80161" y="3662277"/>
            <a:ext cx="4496750" cy="1752641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id="{0DDDB151-FC67-4A93-B914-9C1A19B499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57739" y="3351144"/>
            <a:ext cx="4496750" cy="1752641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331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C51987B-F4CB-49EA-B37A-23307F9CD06F}"/>
              </a:ext>
            </a:extLst>
          </p:cNvPr>
          <p:cNvSpPr/>
          <p:nvPr userDrawn="1"/>
        </p:nvSpPr>
        <p:spPr>
          <a:xfrm>
            <a:off x="1" y="0"/>
            <a:ext cx="12192000" cy="79123"/>
          </a:xfrm>
          <a:prstGeom prst="rect">
            <a:avLst/>
          </a:prstGeom>
          <a:solidFill>
            <a:srgbClr val="152E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5DDEFA6-3FC5-43C1-9B84-FAEA11BACE99}"/>
              </a:ext>
            </a:extLst>
          </p:cNvPr>
          <p:cNvSpPr/>
          <p:nvPr userDrawn="1"/>
        </p:nvSpPr>
        <p:spPr>
          <a:xfrm>
            <a:off x="1" y="6778877"/>
            <a:ext cx="12192000" cy="79123"/>
          </a:xfrm>
          <a:prstGeom prst="rect">
            <a:avLst/>
          </a:prstGeom>
          <a:solidFill>
            <a:srgbClr val="152E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A462A53-DDB8-4F61-9D31-7A1A6E89C99C}"/>
              </a:ext>
            </a:extLst>
          </p:cNvPr>
          <p:cNvGrpSpPr/>
          <p:nvPr userDrawn="1"/>
        </p:nvGrpSpPr>
        <p:grpSpPr>
          <a:xfrm rot="10800000">
            <a:off x="697884" y="39561"/>
            <a:ext cx="871182" cy="621543"/>
            <a:chOff x="1568920" y="1510748"/>
            <a:chExt cx="870079" cy="620756"/>
          </a:xfrm>
        </p:grpSpPr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529F2F3E-460B-4FAB-A0D4-7CFF96209B00}"/>
                </a:ext>
              </a:extLst>
            </p:cNvPr>
            <p:cNvSpPr/>
            <p:nvPr/>
          </p:nvSpPr>
          <p:spPr>
            <a:xfrm>
              <a:off x="1568920" y="1510748"/>
              <a:ext cx="657445" cy="598960"/>
            </a:xfrm>
            <a:prstGeom prst="triangle">
              <a:avLst/>
            </a:prstGeom>
            <a:noFill/>
            <a:ln>
              <a:solidFill>
                <a:srgbClr val="152E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4C3490B0-B81B-4E76-9A07-F09CB59FE420}"/>
                </a:ext>
              </a:extLst>
            </p:cNvPr>
            <p:cNvSpPr/>
            <p:nvPr/>
          </p:nvSpPr>
          <p:spPr>
            <a:xfrm>
              <a:off x="1781554" y="1510748"/>
              <a:ext cx="657445" cy="598960"/>
            </a:xfrm>
            <a:prstGeom prst="triangle">
              <a:avLst/>
            </a:prstGeom>
            <a:noFill/>
            <a:ln>
              <a:solidFill>
                <a:srgbClr val="152E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DE2C6E2-BCD0-4486-974F-BC86419AFB3A}"/>
                </a:ext>
              </a:extLst>
            </p:cNvPr>
            <p:cNvSpPr/>
            <p:nvPr/>
          </p:nvSpPr>
          <p:spPr>
            <a:xfrm>
              <a:off x="1979989" y="1684337"/>
              <a:ext cx="47625" cy="476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FF2AB4F-87F7-4665-B414-39E166B7B8E4}"/>
                </a:ext>
              </a:extLst>
            </p:cNvPr>
            <p:cNvSpPr/>
            <p:nvPr/>
          </p:nvSpPr>
          <p:spPr>
            <a:xfrm>
              <a:off x="1757740" y="2083879"/>
              <a:ext cx="47625" cy="476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F64F37B-8A75-472F-A9C7-324706715B28}"/>
                </a:ext>
              </a:extLst>
            </p:cNvPr>
            <p:cNvSpPr/>
            <p:nvPr/>
          </p:nvSpPr>
          <p:spPr>
            <a:xfrm>
              <a:off x="2196174" y="2083879"/>
              <a:ext cx="47625" cy="476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4974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  <p:sldLayoutId id="2147483666" r:id="rId4"/>
    <p:sldLayoutId id="2147483665" r:id="rId5"/>
    <p:sldLayoutId id="2147483664" r:id="rId6"/>
    <p:sldLayoutId id="2147483663" r:id="rId7"/>
    <p:sldLayoutId id="2147483662" r:id="rId8"/>
    <p:sldLayoutId id="2147483661" r:id="rId9"/>
    <p:sldLayoutId id="2147483660" r:id="rId10"/>
    <p:sldLayoutId id="2147483659" r:id="rId11"/>
    <p:sldLayoutId id="21474836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 descr="图片包含 天空, 户外, 地面, 建筑物&#10;&#10;已生成极高可信度的说明">
            <a:extLst>
              <a:ext uri="{FF2B5EF4-FFF2-40B4-BE49-F238E27FC236}">
                <a16:creationId xmlns:a16="http://schemas.microsoft.com/office/drawing/2014/main" id="{5E38852B-8F02-4FEB-AA05-16B1F7686E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r="6569"/>
          <a:stretch>
            <a:fillRect/>
          </a:stretch>
        </p:blipFill>
        <p:spPr>
          <a:xfrm>
            <a:off x="3260725" y="-7938"/>
            <a:ext cx="8943975" cy="6865938"/>
          </a:xfrm>
        </p:spPr>
      </p:pic>
      <p:sp>
        <p:nvSpPr>
          <p:cNvPr id="414" name="任意多边形: 形状 413">
            <a:extLst>
              <a:ext uri="{FF2B5EF4-FFF2-40B4-BE49-F238E27FC236}">
                <a16:creationId xmlns:a16="http://schemas.microsoft.com/office/drawing/2014/main" id="{F1BD2BFA-44D8-492D-A44C-5370A9FC5D42}"/>
              </a:ext>
            </a:extLst>
          </p:cNvPr>
          <p:cNvSpPr/>
          <p:nvPr/>
        </p:nvSpPr>
        <p:spPr>
          <a:xfrm>
            <a:off x="8195579" y="-7831"/>
            <a:ext cx="4009778" cy="2486731"/>
          </a:xfrm>
          <a:custGeom>
            <a:avLst/>
            <a:gdLst>
              <a:gd name="connsiteX0" fmla="*/ 12046 w 4009778"/>
              <a:gd name="connsiteY0" fmla="*/ 0 h 2486731"/>
              <a:gd name="connsiteX1" fmla="*/ 4009778 w 4009778"/>
              <a:gd name="connsiteY1" fmla="*/ 0 h 2486731"/>
              <a:gd name="connsiteX2" fmla="*/ 4009778 w 4009778"/>
              <a:gd name="connsiteY2" fmla="*/ 951638 h 2486731"/>
              <a:gd name="connsiteX3" fmla="*/ 2474685 w 4009778"/>
              <a:gd name="connsiteY3" fmla="*/ 2486731 h 2486731"/>
              <a:gd name="connsiteX4" fmla="*/ 0 w 4009778"/>
              <a:gd name="connsiteY4" fmla="*/ 12046 h 24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9778" h="2486731">
                <a:moveTo>
                  <a:pt x="12046" y="0"/>
                </a:moveTo>
                <a:lnTo>
                  <a:pt x="4009778" y="0"/>
                </a:lnTo>
                <a:lnTo>
                  <a:pt x="4009778" y="951638"/>
                </a:lnTo>
                <a:lnTo>
                  <a:pt x="2474685" y="2486731"/>
                </a:lnTo>
                <a:lnTo>
                  <a:pt x="0" y="1204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00902C1-BAD7-423C-AC43-315C806E8DB0}"/>
              </a:ext>
            </a:extLst>
          </p:cNvPr>
          <p:cNvGrpSpPr/>
          <p:nvPr/>
        </p:nvGrpSpPr>
        <p:grpSpPr>
          <a:xfrm>
            <a:off x="387675" y="-56324"/>
            <a:ext cx="11378864" cy="6858001"/>
            <a:chOff x="826492" y="-4577"/>
            <a:chExt cx="11378864" cy="6858001"/>
          </a:xfrm>
        </p:grpSpPr>
        <p:pic>
          <p:nvPicPr>
            <p:cNvPr id="419" name="图片 418">
              <a:extLst>
                <a:ext uri="{FF2B5EF4-FFF2-40B4-BE49-F238E27FC236}">
                  <a16:creationId xmlns:a16="http://schemas.microsoft.com/office/drawing/2014/main" id="{D7DA2D33-EAEF-4CCF-A051-9903E13AA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7686" r="5622"/>
            <a:stretch>
              <a:fillRect/>
            </a:stretch>
          </p:blipFill>
          <p:spPr>
            <a:xfrm>
              <a:off x="826492" y="1635045"/>
              <a:ext cx="10838995" cy="4959310"/>
            </a:xfrm>
            <a:custGeom>
              <a:avLst/>
              <a:gdLst>
                <a:gd name="connsiteX0" fmla="*/ 0 w 10838995"/>
                <a:gd name="connsiteY0" fmla="*/ 0 h 4959310"/>
                <a:gd name="connsiteX1" fmla="*/ 10838995 w 10838995"/>
                <a:gd name="connsiteY1" fmla="*/ 0 h 4959310"/>
                <a:gd name="connsiteX2" fmla="*/ 10838995 w 10838995"/>
                <a:gd name="connsiteY2" fmla="*/ 4959310 h 4959310"/>
                <a:gd name="connsiteX3" fmla="*/ 0 w 10838995"/>
                <a:gd name="connsiteY3" fmla="*/ 4959310 h 495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95" h="4959310">
                  <a:moveTo>
                    <a:pt x="0" y="0"/>
                  </a:moveTo>
                  <a:lnTo>
                    <a:pt x="10838995" y="0"/>
                  </a:lnTo>
                  <a:lnTo>
                    <a:pt x="10838995" y="4959310"/>
                  </a:lnTo>
                  <a:lnTo>
                    <a:pt x="0" y="4959310"/>
                  </a:lnTo>
                  <a:close/>
                </a:path>
              </a:pathLst>
            </a:custGeom>
          </p:spPr>
        </p:pic>
        <p:pic>
          <p:nvPicPr>
            <p:cNvPr id="408" name="图片 407">
              <a:extLst>
                <a:ext uri="{FF2B5EF4-FFF2-40B4-BE49-F238E27FC236}">
                  <a16:creationId xmlns:a16="http://schemas.microsoft.com/office/drawing/2014/main" id="{461738C6-0E73-413D-ACCA-64FF0EF0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582"/>
            <a:stretch>
              <a:fillRect/>
            </a:stretch>
          </p:blipFill>
          <p:spPr>
            <a:xfrm flipH="1">
              <a:off x="5725882" y="-4577"/>
              <a:ext cx="6479474" cy="6858001"/>
            </a:xfrm>
            <a:custGeom>
              <a:avLst/>
              <a:gdLst>
                <a:gd name="connsiteX0" fmla="*/ 6479473 w 6479473"/>
                <a:gd name="connsiteY0" fmla="*/ 0 h 6858000"/>
                <a:gd name="connsiteX1" fmla="*/ 0 w 6479473"/>
                <a:gd name="connsiteY1" fmla="*/ 0 h 6858000"/>
                <a:gd name="connsiteX2" fmla="*/ 0 w 6479473"/>
                <a:gd name="connsiteY2" fmla="*/ 6858000 h 6858000"/>
                <a:gd name="connsiteX3" fmla="*/ 6479473 w 647947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9473" h="6858000">
                  <a:moveTo>
                    <a:pt x="6479473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479473" y="6858000"/>
                  </a:lnTo>
                  <a:close/>
                </a:path>
              </a:pathLst>
            </a:custGeom>
          </p:spPr>
        </p:pic>
      </p:grpSp>
      <p:sp>
        <p:nvSpPr>
          <p:cNvPr id="5" name="菱形 4">
            <a:extLst>
              <a:ext uri="{FF2B5EF4-FFF2-40B4-BE49-F238E27FC236}">
                <a16:creationId xmlns:a16="http://schemas.microsoft.com/office/drawing/2014/main" id="{8E3E72ED-C77C-4465-BEC7-5CF4C5BA2B6F}"/>
              </a:ext>
            </a:extLst>
          </p:cNvPr>
          <p:cNvSpPr/>
          <p:nvPr/>
        </p:nvSpPr>
        <p:spPr>
          <a:xfrm>
            <a:off x="5737928" y="9937"/>
            <a:ext cx="4937327" cy="4937327"/>
          </a:xfrm>
          <a:prstGeom prst="diamond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5" name="任意多边形: 形状 414">
            <a:extLst>
              <a:ext uri="{FF2B5EF4-FFF2-40B4-BE49-F238E27FC236}">
                <a16:creationId xmlns:a16="http://schemas.microsoft.com/office/drawing/2014/main" id="{B6A71BCC-0956-44AA-88FC-87EBB0C0B720}"/>
              </a:ext>
            </a:extLst>
          </p:cNvPr>
          <p:cNvSpPr/>
          <p:nvPr/>
        </p:nvSpPr>
        <p:spPr>
          <a:xfrm>
            <a:off x="8209853" y="2511344"/>
            <a:ext cx="3994847" cy="4375693"/>
          </a:xfrm>
          <a:custGeom>
            <a:avLst/>
            <a:gdLst>
              <a:gd name="connsiteX0" fmla="*/ 2474686 w 4014726"/>
              <a:gd name="connsiteY0" fmla="*/ 0 h 4397467"/>
              <a:gd name="connsiteX1" fmla="*/ 4014726 w 4014726"/>
              <a:gd name="connsiteY1" fmla="*/ 1540041 h 4397467"/>
              <a:gd name="connsiteX2" fmla="*/ 4014726 w 4014726"/>
              <a:gd name="connsiteY2" fmla="*/ 3409331 h 4397467"/>
              <a:gd name="connsiteX3" fmla="*/ 3026590 w 4014726"/>
              <a:gd name="connsiteY3" fmla="*/ 4397467 h 4397467"/>
              <a:gd name="connsiteX4" fmla="*/ 1922782 w 4014726"/>
              <a:gd name="connsiteY4" fmla="*/ 4397467 h 4397467"/>
              <a:gd name="connsiteX5" fmla="*/ 0 w 4014726"/>
              <a:gd name="connsiteY5" fmla="*/ 2474686 h 43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4726" h="4397467">
                <a:moveTo>
                  <a:pt x="2474686" y="0"/>
                </a:moveTo>
                <a:lnTo>
                  <a:pt x="4014726" y="1540041"/>
                </a:lnTo>
                <a:lnTo>
                  <a:pt x="4014726" y="3409331"/>
                </a:lnTo>
                <a:lnTo>
                  <a:pt x="3026590" y="4397467"/>
                </a:lnTo>
                <a:lnTo>
                  <a:pt x="1922782" y="4397467"/>
                </a:lnTo>
                <a:lnTo>
                  <a:pt x="0" y="2474686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1" name="任意多边形: 形状 410">
            <a:extLst>
              <a:ext uri="{FF2B5EF4-FFF2-40B4-BE49-F238E27FC236}">
                <a16:creationId xmlns:a16="http://schemas.microsoft.com/office/drawing/2014/main" id="{98BE3547-0A56-4D12-A064-F0E551989EC5}"/>
              </a:ext>
            </a:extLst>
          </p:cNvPr>
          <p:cNvSpPr/>
          <p:nvPr/>
        </p:nvSpPr>
        <p:spPr>
          <a:xfrm>
            <a:off x="10665271" y="930386"/>
            <a:ext cx="1540086" cy="3080171"/>
          </a:xfrm>
          <a:custGeom>
            <a:avLst/>
            <a:gdLst>
              <a:gd name="connsiteX0" fmla="*/ 1540086 w 1540086"/>
              <a:gd name="connsiteY0" fmla="*/ 0 h 3080171"/>
              <a:gd name="connsiteX1" fmla="*/ 1540086 w 1540086"/>
              <a:gd name="connsiteY1" fmla="*/ 3080171 h 3080171"/>
              <a:gd name="connsiteX2" fmla="*/ 0 w 1540086"/>
              <a:gd name="connsiteY2" fmla="*/ 1540086 h 30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0086" h="3080171">
                <a:moveTo>
                  <a:pt x="1540086" y="0"/>
                </a:moveTo>
                <a:lnTo>
                  <a:pt x="1540086" y="3080171"/>
                </a:lnTo>
                <a:lnTo>
                  <a:pt x="0" y="1540086"/>
                </a:lnTo>
                <a:close/>
              </a:path>
            </a:pathLst>
          </a:cu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任意多边形: 形状 412">
            <a:extLst>
              <a:ext uri="{FF2B5EF4-FFF2-40B4-BE49-F238E27FC236}">
                <a16:creationId xmlns:a16="http://schemas.microsoft.com/office/drawing/2014/main" id="{4A60D0BA-13E0-43FA-81C0-8A06E8BFC034}"/>
              </a:ext>
            </a:extLst>
          </p:cNvPr>
          <p:cNvSpPr/>
          <p:nvPr/>
        </p:nvSpPr>
        <p:spPr>
          <a:xfrm>
            <a:off x="3261138" y="-7831"/>
            <a:ext cx="4949371" cy="2492455"/>
          </a:xfrm>
          <a:custGeom>
            <a:avLst/>
            <a:gdLst>
              <a:gd name="connsiteX0" fmla="*/ 17770 w 4949371"/>
              <a:gd name="connsiteY0" fmla="*/ 0 h 2492455"/>
              <a:gd name="connsiteX1" fmla="*/ 4931601 w 4949371"/>
              <a:gd name="connsiteY1" fmla="*/ 0 h 2492455"/>
              <a:gd name="connsiteX2" fmla="*/ 4949371 w 4949371"/>
              <a:gd name="connsiteY2" fmla="*/ 17770 h 2492455"/>
              <a:gd name="connsiteX3" fmla="*/ 2474686 w 4949371"/>
              <a:gd name="connsiteY3" fmla="*/ 2492455 h 2492455"/>
              <a:gd name="connsiteX4" fmla="*/ 0 w 4949371"/>
              <a:gd name="connsiteY4" fmla="*/ 17770 h 249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371" h="2492455">
                <a:moveTo>
                  <a:pt x="17770" y="0"/>
                </a:moveTo>
                <a:lnTo>
                  <a:pt x="4931601" y="0"/>
                </a:lnTo>
                <a:lnTo>
                  <a:pt x="4949371" y="17770"/>
                </a:lnTo>
                <a:lnTo>
                  <a:pt x="2474686" y="2492455"/>
                </a:lnTo>
                <a:lnTo>
                  <a:pt x="0" y="1777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7" name="任意多边形: 形状 416">
            <a:extLst>
              <a:ext uri="{FF2B5EF4-FFF2-40B4-BE49-F238E27FC236}">
                <a16:creationId xmlns:a16="http://schemas.microsoft.com/office/drawing/2014/main" id="{C53D5117-FCEA-4B51-BE3F-302F6F06D6F9}"/>
              </a:ext>
            </a:extLst>
          </p:cNvPr>
          <p:cNvSpPr/>
          <p:nvPr/>
        </p:nvSpPr>
        <p:spPr>
          <a:xfrm>
            <a:off x="1" y="5068208"/>
            <a:ext cx="1789793" cy="1789793"/>
          </a:xfrm>
          <a:custGeom>
            <a:avLst/>
            <a:gdLst>
              <a:gd name="connsiteX0" fmla="*/ 0 w 1789793"/>
              <a:gd name="connsiteY0" fmla="*/ 0 h 1789793"/>
              <a:gd name="connsiteX1" fmla="*/ 1789793 w 1789793"/>
              <a:gd name="connsiteY1" fmla="*/ 1789793 h 1789793"/>
              <a:gd name="connsiteX2" fmla="*/ 0 w 1789793"/>
              <a:gd name="connsiteY2" fmla="*/ 1789793 h 1789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9793" h="1789793">
                <a:moveTo>
                  <a:pt x="0" y="0"/>
                </a:moveTo>
                <a:lnTo>
                  <a:pt x="1789793" y="1789793"/>
                </a:lnTo>
                <a:lnTo>
                  <a:pt x="0" y="178979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2" name="文本框 441">
            <a:extLst>
              <a:ext uri="{FF2B5EF4-FFF2-40B4-BE49-F238E27FC236}">
                <a16:creationId xmlns:a16="http://schemas.microsoft.com/office/drawing/2014/main" id="{1EC31F8E-7C07-40FF-8907-584BF9D7F9A4}"/>
              </a:ext>
            </a:extLst>
          </p:cNvPr>
          <p:cNvSpPr txBox="1"/>
          <p:nvPr/>
        </p:nvSpPr>
        <p:spPr>
          <a:xfrm>
            <a:off x="399209" y="3002588"/>
            <a:ext cx="6109365" cy="175432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spc="600" dirty="0">
                <a:solidFill>
                  <a:srgbClr val="152E52"/>
                </a:solidFill>
                <a:effectLst>
                  <a:reflection blurRad="76200" stA="28000" endPos="39000" dist="25400" dir="5400000" sy="-100000" algn="bl" rotWithShape="0"/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实验实训室综合管理系统</a:t>
            </a:r>
            <a:endParaRPr lang="en-US" altLang="zh-CN" sz="3600" b="1" spc="600" dirty="0">
              <a:solidFill>
                <a:srgbClr val="152E52"/>
              </a:solidFill>
              <a:effectLst>
                <a:reflection blurRad="76200" stA="28000" endPos="39000" dist="25400" dir="5400000" sy="-100000" algn="bl" rotWithShape="0"/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3600" b="1" spc="600" dirty="0">
              <a:solidFill>
                <a:srgbClr val="152E52"/>
              </a:solidFill>
              <a:effectLst>
                <a:reflection blurRad="76200" stA="28000" endPos="39000" dist="25400" dir="5400000" sy="-100000" algn="bl" rotWithShape="0"/>
              </a:effectLst>
              <a:latin typeface="+mn-ea"/>
            </a:endParaRPr>
          </a:p>
          <a:p>
            <a:r>
              <a:rPr lang="zh-CN" altLang="en-US" sz="3600" b="1" spc="600" dirty="0">
                <a:solidFill>
                  <a:srgbClr val="152E52"/>
                </a:solidFill>
                <a:effectLst>
                  <a:reflection blurRad="76200" stA="28000" endPos="39000" dist="25400" dir="5400000" sy="-100000" algn="bl" rotWithShape="0"/>
                </a:effectLst>
                <a:latin typeface="+mn-ea"/>
              </a:rPr>
              <a:t>实验教学数据采集上报</a:t>
            </a:r>
          </a:p>
        </p:txBody>
      </p:sp>
    </p:spTree>
    <p:extLst>
      <p:ext uri="{BB962C8B-B14F-4D97-AF65-F5344CB8AC3E}">
        <p14:creationId xmlns:p14="http://schemas.microsoft.com/office/powerpoint/2010/main" val="99201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12D62408-B445-4179-B0F3-BC89ED6DAF48}"/>
              </a:ext>
            </a:extLst>
          </p:cNvPr>
          <p:cNvSpPr/>
          <p:nvPr/>
        </p:nvSpPr>
        <p:spPr>
          <a:xfrm>
            <a:off x="1537447" y="134471"/>
            <a:ext cx="5127804" cy="69924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8F56D8-1A25-4CBA-9029-282CDF44E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47" y="985574"/>
            <a:ext cx="5127804" cy="587242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7534C92-69B6-49EC-BAE0-D1896625495A}"/>
              </a:ext>
            </a:extLst>
          </p:cNvPr>
          <p:cNvSpPr txBox="1"/>
          <p:nvPr/>
        </p:nvSpPr>
        <p:spPr>
          <a:xfrm>
            <a:off x="1863937" y="273405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如何登录实验实训综合管理系统？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F80F0AC-8C43-40EF-A5A2-B69C651B15D4}"/>
              </a:ext>
            </a:extLst>
          </p:cNvPr>
          <p:cNvGrpSpPr/>
          <p:nvPr/>
        </p:nvGrpSpPr>
        <p:grpSpPr>
          <a:xfrm>
            <a:off x="4043082" y="4856629"/>
            <a:ext cx="2537012" cy="423583"/>
            <a:chOff x="4043082" y="4856629"/>
            <a:chExt cx="2537012" cy="42358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8928E6B-47D1-4201-997E-8D4E5261C850}"/>
                </a:ext>
              </a:extLst>
            </p:cNvPr>
            <p:cNvSpPr/>
            <p:nvPr/>
          </p:nvSpPr>
          <p:spPr>
            <a:xfrm>
              <a:off x="4948518" y="4885765"/>
              <a:ext cx="1631576" cy="3944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C825BC4D-826B-4240-A912-825964024E22}"/>
                </a:ext>
              </a:extLst>
            </p:cNvPr>
            <p:cNvCxnSpPr>
              <a:cxnSpLocks/>
            </p:cNvCxnSpPr>
            <p:nvPr/>
          </p:nvCxnSpPr>
          <p:spPr>
            <a:xfrm>
              <a:off x="4043082" y="4856629"/>
              <a:ext cx="770965" cy="147917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98166D77-75A4-4EC0-BA91-03EF9579749D}"/>
              </a:ext>
            </a:extLst>
          </p:cNvPr>
          <p:cNvSpPr txBox="1"/>
          <p:nvPr/>
        </p:nvSpPr>
        <p:spPr>
          <a:xfrm>
            <a:off x="7324165" y="497486"/>
            <a:ext cx="3733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http://tms.scau.edu.cn/app/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8A26D4F-A620-4041-B0D6-421DAAE14FCA}"/>
              </a:ext>
            </a:extLst>
          </p:cNvPr>
          <p:cNvSpPr txBox="1"/>
          <p:nvPr/>
        </p:nvSpPr>
        <p:spPr>
          <a:xfrm>
            <a:off x="7292788" y="134905"/>
            <a:ext cx="1766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电脑访问网址</a:t>
            </a: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8FFA7FC-D3F2-42B2-AB73-B7FEBC41E236}"/>
              </a:ext>
            </a:extLst>
          </p:cNvPr>
          <p:cNvSpPr txBox="1"/>
          <p:nvPr/>
        </p:nvSpPr>
        <p:spPr>
          <a:xfrm>
            <a:off x="7324165" y="1447744"/>
            <a:ext cx="3733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http://tms.scau.edu.cn/H5/</a:t>
            </a:r>
            <a:endParaRPr lang="zh-CN" altLang="en-US" sz="20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40EB470-E7F7-4861-AAAD-57BCA1EFC053}"/>
              </a:ext>
            </a:extLst>
          </p:cNvPr>
          <p:cNvSpPr txBox="1"/>
          <p:nvPr/>
        </p:nvSpPr>
        <p:spPr>
          <a:xfrm>
            <a:off x="7292787" y="1085163"/>
            <a:ext cx="2138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手机端访问网址</a:t>
            </a: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699C1284-C07D-4BBF-9A71-D7554F4927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8" b="2739"/>
          <a:stretch/>
        </p:blipFill>
        <p:spPr>
          <a:xfrm>
            <a:off x="7455920" y="2210434"/>
            <a:ext cx="1982126" cy="395728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3A96135-3695-458F-9873-44ADC950A3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2" b="2642"/>
          <a:stretch/>
        </p:blipFill>
        <p:spPr>
          <a:xfrm>
            <a:off x="9576927" y="2210434"/>
            <a:ext cx="1982126" cy="396559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1275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1B7E259-0667-44F3-8A87-BF17DA663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46" y="0"/>
            <a:ext cx="11967308" cy="68580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CF0AF89F-D8F5-4F42-BC46-F9BB68EF52B5}"/>
              </a:ext>
            </a:extLst>
          </p:cNvPr>
          <p:cNvGrpSpPr/>
          <p:nvPr/>
        </p:nvGrpSpPr>
        <p:grpSpPr>
          <a:xfrm>
            <a:off x="7951694" y="2632492"/>
            <a:ext cx="1819836" cy="369332"/>
            <a:chOff x="7951694" y="2632492"/>
            <a:chExt cx="1819836" cy="36933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5C8AC79-6D1B-4A03-9EF0-09CA5E01F31C}"/>
                </a:ext>
              </a:extLst>
            </p:cNvPr>
            <p:cNvSpPr/>
            <p:nvPr/>
          </p:nvSpPr>
          <p:spPr>
            <a:xfrm>
              <a:off x="7951694" y="2658035"/>
              <a:ext cx="999565" cy="31824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6C03AEA-4C19-4051-ACC9-58DE93F7659C}"/>
                </a:ext>
              </a:extLst>
            </p:cNvPr>
            <p:cNvSpPr txBox="1"/>
            <p:nvPr/>
          </p:nvSpPr>
          <p:spPr>
            <a:xfrm>
              <a:off x="9005047" y="2632492"/>
              <a:ext cx="766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B050"/>
                  </a:solidFill>
                </a:rPr>
                <a:t>工号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AB0C3B4-9300-445B-9888-7A186C5ECAC4}"/>
              </a:ext>
            </a:extLst>
          </p:cNvPr>
          <p:cNvGrpSpPr/>
          <p:nvPr/>
        </p:nvGrpSpPr>
        <p:grpSpPr>
          <a:xfrm>
            <a:off x="7951694" y="3056964"/>
            <a:ext cx="2348898" cy="318247"/>
            <a:chOff x="7951694" y="3056964"/>
            <a:chExt cx="2348898" cy="31824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FA1158A-D7F2-4394-A7E7-DCFA1A6FCF9F}"/>
                </a:ext>
              </a:extLst>
            </p:cNvPr>
            <p:cNvSpPr/>
            <p:nvPr/>
          </p:nvSpPr>
          <p:spPr>
            <a:xfrm>
              <a:off x="7951694" y="3056964"/>
              <a:ext cx="999565" cy="31824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649812B-3F57-4585-B03C-F3ECFC522C70}"/>
                </a:ext>
              </a:extLst>
            </p:cNvPr>
            <p:cNvSpPr txBox="1"/>
            <p:nvPr/>
          </p:nvSpPr>
          <p:spPr>
            <a:xfrm>
              <a:off x="9005047" y="3077587"/>
              <a:ext cx="12955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B050"/>
                  </a:solidFill>
                </a:rPr>
                <a:t>初始密码为工号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F8271A0-D191-49E6-A72A-2523C9031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399"/>
            <a:ext cx="12192000" cy="602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9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:a16="http://schemas.microsoft.com/office/drawing/2014/main" id="{6394A6C4-BB77-44F7-A0CE-0267B4656AB6}"/>
              </a:ext>
            </a:extLst>
          </p:cNvPr>
          <p:cNvSpPr/>
          <p:nvPr/>
        </p:nvSpPr>
        <p:spPr>
          <a:xfrm>
            <a:off x="660401" y="1172856"/>
            <a:ext cx="2069186" cy="2047681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55A9FEA1-7EE3-4F41-805F-AB19D1603F41}"/>
              </a:ext>
            </a:extLst>
          </p:cNvPr>
          <p:cNvSpPr/>
          <p:nvPr/>
        </p:nvSpPr>
        <p:spPr>
          <a:xfrm>
            <a:off x="2158894" y="2616104"/>
            <a:ext cx="824713" cy="8247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19">
            <a:extLst>
              <a:ext uri="{FF2B5EF4-FFF2-40B4-BE49-F238E27FC236}">
                <a16:creationId xmlns:a16="http://schemas.microsoft.com/office/drawing/2014/main" id="{7C54FDB4-49FD-4608-835C-1BF2D88BABDF}"/>
              </a:ext>
            </a:extLst>
          </p:cNvPr>
          <p:cNvSpPr>
            <a:spLocks/>
          </p:cNvSpPr>
          <p:nvPr/>
        </p:nvSpPr>
        <p:spPr bwMode="auto">
          <a:xfrm>
            <a:off x="2351927" y="2809136"/>
            <a:ext cx="438647" cy="438647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656BF493-4D45-43E1-AEF8-C7753DDF4F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r="16324"/>
          <a:stretch>
            <a:fillRect/>
          </a:stretch>
        </p:blipFill>
        <p:spPr>
          <a:xfrm>
            <a:off x="874064" y="1384301"/>
            <a:ext cx="1641860" cy="1624794"/>
          </a:xfr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F527A4B-B239-261C-4BA0-46CE28877CEA}"/>
              </a:ext>
            </a:extLst>
          </p:cNvPr>
          <p:cNvSpPr txBox="1"/>
          <p:nvPr/>
        </p:nvSpPr>
        <p:spPr>
          <a:xfrm>
            <a:off x="1504394" y="105164"/>
            <a:ext cx="8060229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 dirty="0">
                <a:solidFill>
                  <a:srgbClr val="152E52"/>
                </a:solidFill>
                <a:ea typeface="+mj-ea"/>
              </a:rPr>
              <a:t>1.</a:t>
            </a: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实验实训室信息管理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9879B8-C96A-3DA0-CDC9-3BF11C57E334}"/>
              </a:ext>
            </a:extLst>
          </p:cNvPr>
          <p:cNvSpPr txBox="1"/>
          <p:nvPr/>
        </p:nvSpPr>
        <p:spPr>
          <a:xfrm>
            <a:off x="3084829" y="898679"/>
            <a:ext cx="8446770" cy="6133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r>
              <a:rPr lang="zh-CN" altLang="en-US" dirty="0"/>
              <a:t>通过实验室基础信息的信息化管理，可以实现实验室建制、实验用房、实验人员队伍等工作的标准化、信息化管理，有利于数据查询与统计。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EE2C1D-07AC-F1F0-228D-5D3DE3422621}"/>
              </a:ext>
            </a:extLst>
          </p:cNvPr>
          <p:cNvSpPr txBox="1"/>
          <p:nvPr/>
        </p:nvSpPr>
        <p:spPr>
          <a:xfrm>
            <a:off x="1532764" y="482668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740969-BC97-412A-9BA8-E8C4DF117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9" y="1628596"/>
            <a:ext cx="8448620" cy="414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1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:a16="http://schemas.microsoft.com/office/drawing/2014/main" id="{6394A6C4-BB77-44F7-A0CE-0267B4656AB6}"/>
              </a:ext>
            </a:extLst>
          </p:cNvPr>
          <p:cNvSpPr/>
          <p:nvPr/>
        </p:nvSpPr>
        <p:spPr>
          <a:xfrm>
            <a:off x="660401" y="1172856"/>
            <a:ext cx="2069186" cy="2047681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55A9FEA1-7EE3-4F41-805F-AB19D1603F41}"/>
              </a:ext>
            </a:extLst>
          </p:cNvPr>
          <p:cNvSpPr/>
          <p:nvPr/>
        </p:nvSpPr>
        <p:spPr>
          <a:xfrm>
            <a:off x="2158894" y="2616104"/>
            <a:ext cx="824713" cy="8247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19">
            <a:extLst>
              <a:ext uri="{FF2B5EF4-FFF2-40B4-BE49-F238E27FC236}">
                <a16:creationId xmlns:a16="http://schemas.microsoft.com/office/drawing/2014/main" id="{7C54FDB4-49FD-4608-835C-1BF2D88BABDF}"/>
              </a:ext>
            </a:extLst>
          </p:cNvPr>
          <p:cNvSpPr>
            <a:spLocks/>
          </p:cNvSpPr>
          <p:nvPr/>
        </p:nvSpPr>
        <p:spPr bwMode="auto">
          <a:xfrm>
            <a:off x="2351927" y="2809136"/>
            <a:ext cx="438647" cy="438647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656BF493-4D45-43E1-AEF8-C7753DDF4F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r="16324"/>
          <a:stretch>
            <a:fillRect/>
          </a:stretch>
        </p:blipFill>
        <p:spPr>
          <a:xfrm>
            <a:off x="874064" y="1384301"/>
            <a:ext cx="1641860" cy="1624794"/>
          </a:xfr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BF527A4B-B239-261C-4BA0-46CE28877CEA}"/>
              </a:ext>
            </a:extLst>
          </p:cNvPr>
          <p:cNvSpPr txBox="1"/>
          <p:nvPr/>
        </p:nvSpPr>
        <p:spPr>
          <a:xfrm>
            <a:off x="1504394" y="105164"/>
            <a:ext cx="8060229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 dirty="0">
                <a:solidFill>
                  <a:srgbClr val="152E52"/>
                </a:solidFill>
                <a:ea typeface="+mj-ea"/>
              </a:rPr>
              <a:t>2.</a:t>
            </a: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实验教学与教学评价功能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9879B8-C96A-3DA0-CDC9-3BF11C57E334}"/>
              </a:ext>
            </a:extLst>
          </p:cNvPr>
          <p:cNvSpPr txBox="1"/>
          <p:nvPr/>
        </p:nvSpPr>
        <p:spPr>
          <a:xfrm>
            <a:off x="3084829" y="898679"/>
            <a:ext cx="8446770" cy="336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r>
              <a:rPr lang="zh-CN" altLang="en-US" dirty="0"/>
              <a:t>指导教师授课、教学设计、作业报告、在线答题、实验考勤、课程成绩管理、课程评教管理等功能。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EE2C1D-07AC-F1F0-228D-5D3DE3422621}"/>
              </a:ext>
            </a:extLst>
          </p:cNvPr>
          <p:cNvSpPr txBox="1"/>
          <p:nvPr/>
        </p:nvSpPr>
        <p:spPr>
          <a:xfrm>
            <a:off x="1532764" y="482668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EF0249-E40C-44AD-BDAF-6E31C490C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30" y="1626704"/>
            <a:ext cx="8446770" cy="42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CB01F-6BA3-4ACE-7718-734CBED08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:a16="http://schemas.microsoft.com/office/drawing/2014/main" id="{9E5C6E7A-48CD-753F-9FCD-A743887AB2E7}"/>
              </a:ext>
            </a:extLst>
          </p:cNvPr>
          <p:cNvSpPr/>
          <p:nvPr/>
        </p:nvSpPr>
        <p:spPr>
          <a:xfrm>
            <a:off x="660401" y="1172856"/>
            <a:ext cx="2069186" cy="2047681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F5A314A5-DB36-B1A6-FB5B-AF2B11285449}"/>
              </a:ext>
            </a:extLst>
          </p:cNvPr>
          <p:cNvSpPr/>
          <p:nvPr/>
        </p:nvSpPr>
        <p:spPr>
          <a:xfrm>
            <a:off x="2158894" y="2616104"/>
            <a:ext cx="824713" cy="8247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19">
            <a:extLst>
              <a:ext uri="{FF2B5EF4-FFF2-40B4-BE49-F238E27FC236}">
                <a16:creationId xmlns:a16="http://schemas.microsoft.com/office/drawing/2014/main" id="{36D3A804-B673-CCD9-6D5E-07E902330EBB}"/>
              </a:ext>
            </a:extLst>
          </p:cNvPr>
          <p:cNvSpPr>
            <a:spLocks/>
          </p:cNvSpPr>
          <p:nvPr/>
        </p:nvSpPr>
        <p:spPr bwMode="auto">
          <a:xfrm>
            <a:off x="2351927" y="2809136"/>
            <a:ext cx="438647" cy="438647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id="{02D83E7E-E7AD-58C7-5C5A-FE313B2F7B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r="16324"/>
          <a:stretch>
            <a:fillRect/>
          </a:stretch>
        </p:blipFill>
        <p:spPr>
          <a:xfrm>
            <a:off x="874064" y="1384301"/>
            <a:ext cx="1641860" cy="1624794"/>
          </a:xfr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D5890FD8-8E53-2899-6A8A-4DB2B30904D7}"/>
              </a:ext>
            </a:extLst>
          </p:cNvPr>
          <p:cNvSpPr txBox="1"/>
          <p:nvPr/>
        </p:nvSpPr>
        <p:spPr>
          <a:xfrm>
            <a:off x="1504394" y="105164"/>
            <a:ext cx="8060229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 dirty="0">
                <a:solidFill>
                  <a:srgbClr val="152E52"/>
                </a:solidFill>
                <a:ea typeface="+mj-ea"/>
              </a:rPr>
              <a:t>3.</a:t>
            </a: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实验耗材管理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8D9AE4-91F7-FF76-A8D9-7BFA8EDF0097}"/>
              </a:ext>
            </a:extLst>
          </p:cNvPr>
          <p:cNvSpPr txBox="1"/>
          <p:nvPr/>
        </p:nvSpPr>
        <p:spPr>
          <a:xfrm>
            <a:off x="3088238" y="1139148"/>
            <a:ext cx="8600655" cy="336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r>
              <a:rPr lang="zh-CN" altLang="en-US" dirty="0"/>
              <a:t>通过平台建设，可实现计划申购、到货报增、验收入库、领用借用、库存管理等环节的信息化、透明化、规范化管理。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A2A309-21E6-E3F3-865B-866D078B2315}"/>
              </a:ext>
            </a:extLst>
          </p:cNvPr>
          <p:cNvSpPr txBox="1"/>
          <p:nvPr/>
        </p:nvSpPr>
        <p:spPr>
          <a:xfrm>
            <a:off x="1532764" y="482668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7DB2B5D-D07D-4000-BEB3-53DA76975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8" y="1638052"/>
            <a:ext cx="8604065" cy="42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5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1">
            <a:extLst>
              <a:ext uri="{FF2B5EF4-FFF2-40B4-BE49-F238E27FC236}">
                <a16:creationId xmlns:a16="http://schemas.microsoft.com/office/drawing/2014/main" id="{3CFC8F44-FBE8-4236-B363-0F717F1559D5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Oval 12">
            <a:extLst>
              <a:ext uri="{FF2B5EF4-FFF2-40B4-BE49-F238E27FC236}">
                <a16:creationId xmlns:a16="http://schemas.microsoft.com/office/drawing/2014/main" id="{FEA68EBA-68B5-4280-9D35-CBD920BFEE4D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Freeform: Shape 20">
            <a:extLst>
              <a:ext uri="{FF2B5EF4-FFF2-40B4-BE49-F238E27FC236}">
                <a16:creationId xmlns:a16="http://schemas.microsoft.com/office/drawing/2014/main" id="{668C3865-05E9-43F7-8642-F22671A3D9FA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22" name="图片占位符 21">
            <a:extLst>
              <a:ext uri="{FF2B5EF4-FFF2-40B4-BE49-F238E27FC236}">
                <a16:creationId xmlns:a16="http://schemas.microsoft.com/office/drawing/2014/main" id="{7E6FD5D3-5A15-472B-BAEB-3F271C45FC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DA87647-A864-E290-4066-E80595667390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 dirty="0">
                <a:solidFill>
                  <a:srgbClr val="152E52"/>
                </a:solidFill>
                <a:ea typeface="+mj-ea"/>
              </a:rPr>
              <a:t>4.</a:t>
            </a: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实验实训教务管理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69B8941-8B4D-D916-FC58-F302D080EFC0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8E8B8CA-5B0D-3DCD-4EFC-1BADD6DC2226}"/>
              </a:ext>
            </a:extLst>
          </p:cNvPr>
          <p:cNvSpPr/>
          <p:nvPr/>
        </p:nvSpPr>
        <p:spPr>
          <a:xfrm>
            <a:off x="597374" y="3816191"/>
            <a:ext cx="1552246" cy="15136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实验排课太复杂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排课冲突种类多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时间场地要求高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不懂教学搞不了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E5F1B2-F79B-0158-E52B-26DEB4FA658D}"/>
              </a:ext>
            </a:extLst>
          </p:cNvPr>
          <p:cNvSpPr txBox="1"/>
          <p:nvPr/>
        </p:nvSpPr>
        <p:spPr>
          <a:xfrm>
            <a:off x="2990478" y="994370"/>
            <a:ext cx="8607701" cy="6133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r>
              <a:rPr lang="zh-CN" altLang="en-US" dirty="0"/>
              <a:t>排课任务：对</a:t>
            </a:r>
            <a:r>
              <a:rPr lang="zh-CN" altLang="en-US" b="1" u="sng" dirty="0">
                <a:solidFill>
                  <a:srgbClr val="FF0000"/>
                </a:solidFill>
              </a:rPr>
              <a:t>实验项目</a:t>
            </a:r>
            <a:r>
              <a:rPr lang="zh-CN" altLang="en-US" dirty="0"/>
              <a:t>排课；组班形式：按设备和场地，将学生组、分批排课；师资场地：为每个项目安排时间、教师和实验室；冲突检测：检测到个人，并避免实验连排、实验顺序、设备不足等冲突。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8DACD2E-51AB-4445-9B49-FC524AF32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047" y="1748590"/>
            <a:ext cx="862256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8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2000" b="1" dirty="0">
                <a:solidFill>
                  <a:srgbClr val="152E52"/>
                </a:solidFill>
                <a:ea typeface="+mj-ea"/>
              </a:rPr>
              <a:t>5.</a:t>
            </a: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数据采集上报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3573DD-8DBA-1E83-1FD0-07950043C031}"/>
              </a:ext>
            </a:extLst>
          </p:cNvPr>
          <p:cNvSpPr txBox="1"/>
          <p:nvPr/>
        </p:nvSpPr>
        <p:spPr>
          <a:xfrm>
            <a:off x="2983606" y="896892"/>
            <a:ext cx="8827419" cy="336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中心每学期数据统计上报；</a:t>
            </a:r>
            <a:r>
              <a:rPr lang="en-US" altLang="zh-CN" dirty="0"/>
              <a:t>2.</a:t>
            </a:r>
            <a:r>
              <a:rPr lang="zh-CN" altLang="en-US" dirty="0"/>
              <a:t>中心每年数据统计上报；以上统计数据包含实验教学数据、课题、论文、培训等各类数据。</a:t>
            </a:r>
            <a:endParaRPr lang="en-US" altLang="zh-CN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438F562-0858-498C-B957-AF300AF13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605" y="1364418"/>
            <a:ext cx="8818420" cy="4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3573DD-8DBA-1E83-1FD0-07950043C031}"/>
              </a:ext>
            </a:extLst>
          </p:cNvPr>
          <p:cNvSpPr txBox="1"/>
          <p:nvPr/>
        </p:nvSpPr>
        <p:spPr>
          <a:xfrm>
            <a:off x="2983606" y="896892"/>
            <a:ext cx="8827419" cy="336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endParaRPr lang="en-US" altLang="zh-CN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B1A8DDC-4896-4BCE-A41D-63518F217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963" y="1337896"/>
            <a:ext cx="8816061" cy="432841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8C0239A4-E805-4976-8C9E-BD7FC71D9D50}"/>
              </a:ext>
            </a:extLst>
          </p:cNvPr>
          <p:cNvGrpSpPr/>
          <p:nvPr/>
        </p:nvGrpSpPr>
        <p:grpSpPr>
          <a:xfrm>
            <a:off x="3029644" y="4535905"/>
            <a:ext cx="1538345" cy="922421"/>
            <a:chOff x="3029644" y="4535905"/>
            <a:chExt cx="1538345" cy="92242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920312D3-5E2C-4B87-8BA7-ED0806952F16}"/>
                </a:ext>
              </a:extLst>
            </p:cNvPr>
            <p:cNvGrpSpPr/>
            <p:nvPr/>
          </p:nvGrpSpPr>
          <p:grpSpPr>
            <a:xfrm>
              <a:off x="3029644" y="4914900"/>
              <a:ext cx="1110915" cy="543426"/>
              <a:chOff x="3029644" y="4914900"/>
              <a:chExt cx="1110915" cy="543426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0DD4686-8A0E-4FB2-A458-1037A4F10E21}"/>
                  </a:ext>
                </a:extLst>
              </p:cNvPr>
              <p:cNvSpPr/>
              <p:nvPr/>
            </p:nvSpPr>
            <p:spPr>
              <a:xfrm>
                <a:off x="3029644" y="5081337"/>
                <a:ext cx="399356" cy="37698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箭头连接符 12">
                <a:extLst>
                  <a:ext uri="{FF2B5EF4-FFF2-40B4-BE49-F238E27FC236}">
                    <a16:creationId xmlns:a16="http://schemas.microsoft.com/office/drawing/2014/main" id="{248766CE-8834-4020-89E7-70CA654C5A56}"/>
                  </a:ext>
                </a:extLst>
              </p:cNvPr>
              <p:cNvCxnSpPr/>
              <p:nvPr/>
            </p:nvCxnSpPr>
            <p:spPr>
              <a:xfrm flipH="1">
                <a:off x="3482833" y="4914900"/>
                <a:ext cx="657726" cy="332873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F7960D8-6F12-498E-A006-57462810E404}"/>
                </a:ext>
              </a:extLst>
            </p:cNvPr>
            <p:cNvSpPr txBox="1"/>
            <p:nvPr/>
          </p:nvSpPr>
          <p:spPr>
            <a:xfrm>
              <a:off x="4159476" y="4535905"/>
              <a:ext cx="408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F0000"/>
                  </a:solidFill>
                </a:rPr>
                <a:t>1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B3D9637-3667-44CC-B087-C721D3707EE8}"/>
              </a:ext>
            </a:extLst>
          </p:cNvPr>
          <p:cNvGrpSpPr/>
          <p:nvPr/>
        </p:nvGrpSpPr>
        <p:grpSpPr>
          <a:xfrm>
            <a:off x="3482833" y="1720516"/>
            <a:ext cx="1265625" cy="1708484"/>
            <a:chOff x="3482833" y="1720516"/>
            <a:chExt cx="1265625" cy="170848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1DE3414-0D8C-49FA-9344-A93D6175B6AE}"/>
                </a:ext>
              </a:extLst>
            </p:cNvPr>
            <p:cNvGrpSpPr/>
            <p:nvPr/>
          </p:nvGrpSpPr>
          <p:grpSpPr>
            <a:xfrm>
              <a:off x="3482833" y="1720516"/>
              <a:ext cx="1265625" cy="1074821"/>
              <a:chOff x="3482833" y="1720516"/>
              <a:chExt cx="1265625" cy="1074821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B67D8250-820B-4B64-9D7D-30EC02B52B59}"/>
                  </a:ext>
                </a:extLst>
              </p:cNvPr>
              <p:cNvSpPr/>
              <p:nvPr/>
            </p:nvSpPr>
            <p:spPr>
              <a:xfrm>
                <a:off x="3482833" y="1720516"/>
                <a:ext cx="1265625" cy="37698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E99115D1-EBAF-47DD-87D2-C2A096F888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03821" y="2140335"/>
                <a:ext cx="124326" cy="655002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4AC1863-9170-44D4-8A88-613502A12608}"/>
                </a:ext>
              </a:extLst>
            </p:cNvPr>
            <p:cNvSpPr txBox="1"/>
            <p:nvPr/>
          </p:nvSpPr>
          <p:spPr>
            <a:xfrm>
              <a:off x="4339945" y="2782669"/>
              <a:ext cx="408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F0000"/>
                  </a:solidFill>
                </a:rPr>
                <a:t>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C3D3B62-AD09-4896-81FD-F85842A344D7}"/>
              </a:ext>
            </a:extLst>
          </p:cNvPr>
          <p:cNvGrpSpPr/>
          <p:nvPr/>
        </p:nvGrpSpPr>
        <p:grpSpPr>
          <a:xfrm>
            <a:off x="6025824" y="1585844"/>
            <a:ext cx="3234481" cy="984903"/>
            <a:chOff x="6025824" y="1585844"/>
            <a:chExt cx="3234481" cy="984903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5A5C72D-8415-4972-B6AF-EC31930412C9}"/>
                </a:ext>
              </a:extLst>
            </p:cNvPr>
            <p:cNvGrpSpPr/>
            <p:nvPr/>
          </p:nvGrpSpPr>
          <p:grpSpPr>
            <a:xfrm>
              <a:off x="6541169" y="1917964"/>
              <a:ext cx="2719136" cy="652783"/>
              <a:chOff x="6541169" y="1917964"/>
              <a:chExt cx="2719136" cy="652783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FD3EB6B-06F1-465C-9AC8-05DE60C8260D}"/>
                  </a:ext>
                </a:extLst>
              </p:cNvPr>
              <p:cNvSpPr/>
              <p:nvPr/>
            </p:nvSpPr>
            <p:spPr>
              <a:xfrm>
                <a:off x="7108349" y="2193758"/>
                <a:ext cx="2151956" cy="37698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522B0BAC-EA8C-4FB0-B4DD-9F5EEE4EB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1169" y="1917964"/>
                <a:ext cx="533400" cy="316832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72A61DE-20EB-4D58-B15C-6920814D0648}"/>
                </a:ext>
              </a:extLst>
            </p:cNvPr>
            <p:cNvSpPr txBox="1"/>
            <p:nvPr/>
          </p:nvSpPr>
          <p:spPr>
            <a:xfrm>
              <a:off x="6025824" y="1585844"/>
              <a:ext cx="408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F0000"/>
                  </a:solidFill>
                </a:rPr>
                <a:t>3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31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50D5645E-4734-4A45-ACF3-107E74CA5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501" y="1376859"/>
            <a:ext cx="8804524" cy="437973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3573DD-8DBA-1E83-1FD0-07950043C031}"/>
              </a:ext>
            </a:extLst>
          </p:cNvPr>
          <p:cNvSpPr txBox="1"/>
          <p:nvPr/>
        </p:nvSpPr>
        <p:spPr>
          <a:xfrm>
            <a:off x="2983606" y="896892"/>
            <a:ext cx="8827419" cy="336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/>
            </a:lvl1pPr>
          </a:lstStyle>
          <a:p>
            <a:endParaRPr lang="en-US" altLang="zh-CN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2B3D9637-3667-44CC-B087-C721D3707EE8}"/>
              </a:ext>
            </a:extLst>
          </p:cNvPr>
          <p:cNvGrpSpPr/>
          <p:nvPr/>
        </p:nvGrpSpPr>
        <p:grpSpPr>
          <a:xfrm>
            <a:off x="4049226" y="1620240"/>
            <a:ext cx="1048207" cy="1593806"/>
            <a:chOff x="3482833" y="1720516"/>
            <a:chExt cx="1265625" cy="178671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1DE3414-0D8C-49FA-9344-A93D6175B6AE}"/>
                </a:ext>
              </a:extLst>
            </p:cNvPr>
            <p:cNvGrpSpPr/>
            <p:nvPr/>
          </p:nvGrpSpPr>
          <p:grpSpPr>
            <a:xfrm>
              <a:off x="3482833" y="1720516"/>
              <a:ext cx="1265625" cy="1074821"/>
              <a:chOff x="3482833" y="1720516"/>
              <a:chExt cx="1265625" cy="1074821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B67D8250-820B-4B64-9D7D-30EC02B52B59}"/>
                  </a:ext>
                </a:extLst>
              </p:cNvPr>
              <p:cNvSpPr/>
              <p:nvPr/>
            </p:nvSpPr>
            <p:spPr>
              <a:xfrm>
                <a:off x="3482833" y="1720516"/>
                <a:ext cx="1265625" cy="37698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E99115D1-EBAF-47DD-87D2-C2A096F888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03821" y="2140335"/>
                <a:ext cx="124326" cy="655002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4AC1863-9170-44D4-8A88-613502A12608}"/>
                </a:ext>
              </a:extLst>
            </p:cNvPr>
            <p:cNvSpPr txBox="1"/>
            <p:nvPr/>
          </p:nvSpPr>
          <p:spPr>
            <a:xfrm>
              <a:off x="4339945" y="2782669"/>
              <a:ext cx="408513" cy="724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F0000"/>
                  </a:solidFill>
                </a:rPr>
                <a:t>1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C3D3B62-AD09-4896-81FD-F85842A344D7}"/>
              </a:ext>
            </a:extLst>
          </p:cNvPr>
          <p:cNvGrpSpPr/>
          <p:nvPr/>
        </p:nvGrpSpPr>
        <p:grpSpPr>
          <a:xfrm>
            <a:off x="9306454" y="1674284"/>
            <a:ext cx="1401651" cy="646331"/>
            <a:chOff x="9306454" y="1674284"/>
            <a:chExt cx="1401651" cy="64633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5A5C72D-8415-4972-B6AF-EC31930412C9}"/>
                </a:ext>
              </a:extLst>
            </p:cNvPr>
            <p:cNvGrpSpPr/>
            <p:nvPr/>
          </p:nvGrpSpPr>
          <p:grpSpPr>
            <a:xfrm>
              <a:off x="9778479" y="1909009"/>
              <a:ext cx="929626" cy="402556"/>
              <a:chOff x="9778479" y="1909009"/>
              <a:chExt cx="929626" cy="402556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FFD3EB6B-06F1-465C-9AC8-05DE60C8260D}"/>
                  </a:ext>
                </a:extLst>
              </p:cNvPr>
              <p:cNvSpPr/>
              <p:nvPr/>
            </p:nvSpPr>
            <p:spPr>
              <a:xfrm>
                <a:off x="10403541" y="1994733"/>
                <a:ext cx="304564" cy="31683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522B0BAC-EA8C-4FB0-B4DD-9F5EEE4EB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78479" y="1909009"/>
                <a:ext cx="533400" cy="316832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772A61DE-20EB-4D58-B15C-6920814D0648}"/>
                </a:ext>
              </a:extLst>
            </p:cNvPr>
            <p:cNvSpPr txBox="1"/>
            <p:nvPr/>
          </p:nvSpPr>
          <p:spPr>
            <a:xfrm>
              <a:off x="9306454" y="1674284"/>
              <a:ext cx="408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F0000"/>
                  </a:solidFill>
                </a:rPr>
                <a:t>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8724AE78-FF30-4264-A852-A9EB39A3BA7D}"/>
              </a:ext>
            </a:extLst>
          </p:cNvPr>
          <p:cNvSpPr/>
          <p:nvPr/>
        </p:nvSpPr>
        <p:spPr>
          <a:xfrm>
            <a:off x="5786718" y="3113825"/>
            <a:ext cx="1223683" cy="14340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23E532B-A5C8-4FB8-B138-FF5086BA28A6}"/>
              </a:ext>
            </a:extLst>
          </p:cNvPr>
          <p:cNvSpPr/>
          <p:nvPr/>
        </p:nvSpPr>
        <p:spPr>
          <a:xfrm>
            <a:off x="5786718" y="3591808"/>
            <a:ext cx="3608294" cy="1591907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64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66EF2CC-242C-49F5-9C6A-D68AAE144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136" y="705623"/>
            <a:ext cx="8833769" cy="388229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D5A5C72D-8415-4972-B6AF-EC31930412C9}"/>
              </a:ext>
            </a:extLst>
          </p:cNvPr>
          <p:cNvGrpSpPr/>
          <p:nvPr/>
        </p:nvGrpSpPr>
        <p:grpSpPr>
          <a:xfrm>
            <a:off x="9554361" y="1235952"/>
            <a:ext cx="929626" cy="402556"/>
            <a:chOff x="9778479" y="1909009"/>
            <a:chExt cx="929626" cy="40255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FD3EB6B-06F1-465C-9AC8-05DE60C8260D}"/>
                </a:ext>
              </a:extLst>
            </p:cNvPr>
            <p:cNvSpPr/>
            <p:nvPr/>
          </p:nvSpPr>
          <p:spPr>
            <a:xfrm>
              <a:off x="10403541" y="1994733"/>
              <a:ext cx="304564" cy="3168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522B0BAC-EA8C-4FB0-B4DD-9F5EEE4EB088}"/>
                </a:ext>
              </a:extLst>
            </p:cNvPr>
            <p:cNvCxnSpPr>
              <a:cxnSpLocks/>
            </p:cNvCxnSpPr>
            <p:nvPr/>
          </p:nvCxnSpPr>
          <p:spPr>
            <a:xfrm>
              <a:off x="9778479" y="1909009"/>
              <a:ext cx="533400" cy="31683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8724AE78-FF30-4264-A852-A9EB39A3BA7D}"/>
              </a:ext>
            </a:extLst>
          </p:cNvPr>
          <p:cNvSpPr/>
          <p:nvPr/>
        </p:nvSpPr>
        <p:spPr>
          <a:xfrm>
            <a:off x="5844989" y="2398026"/>
            <a:ext cx="1223683" cy="14340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31018AE-194E-41E7-A8F1-573744F7B2D2}"/>
              </a:ext>
            </a:extLst>
          </p:cNvPr>
          <p:cNvSpPr/>
          <p:nvPr/>
        </p:nvSpPr>
        <p:spPr>
          <a:xfrm>
            <a:off x="5844988" y="3049419"/>
            <a:ext cx="1223683" cy="14340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4318C64-9396-4FA8-8D36-D15FB65C7D15}"/>
              </a:ext>
            </a:extLst>
          </p:cNvPr>
          <p:cNvSpPr/>
          <p:nvPr/>
        </p:nvSpPr>
        <p:spPr>
          <a:xfrm>
            <a:off x="5311587" y="3376264"/>
            <a:ext cx="1344707" cy="212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03D43D-A243-47A2-8112-D0AB51E61D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7894" y="4428878"/>
            <a:ext cx="9058835" cy="198774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CCE73606-F87D-41C3-B11B-B428EC4C07C0}"/>
              </a:ext>
            </a:extLst>
          </p:cNvPr>
          <p:cNvSpPr/>
          <p:nvPr/>
        </p:nvSpPr>
        <p:spPr>
          <a:xfrm>
            <a:off x="2897894" y="5262282"/>
            <a:ext cx="351812" cy="9726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077EB005-B2BA-4CD2-871B-622D000D875A}"/>
              </a:ext>
            </a:extLst>
          </p:cNvPr>
          <p:cNvSpPr/>
          <p:nvPr/>
        </p:nvSpPr>
        <p:spPr>
          <a:xfrm>
            <a:off x="10977282" y="4918193"/>
            <a:ext cx="448236" cy="212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33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C5FAC7B-967D-4B7F-B4F0-C2212321A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014" y="740793"/>
            <a:ext cx="8421664" cy="412436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数据采集查询统计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D5A5C72D-8415-4972-B6AF-EC31930412C9}"/>
              </a:ext>
            </a:extLst>
          </p:cNvPr>
          <p:cNvGrpSpPr/>
          <p:nvPr/>
        </p:nvGrpSpPr>
        <p:grpSpPr>
          <a:xfrm>
            <a:off x="3373195" y="1132857"/>
            <a:ext cx="1839779" cy="402556"/>
            <a:chOff x="9778479" y="1909009"/>
            <a:chExt cx="1830487" cy="40255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FD3EB6B-06F1-465C-9AC8-05DE60C8260D}"/>
                </a:ext>
              </a:extLst>
            </p:cNvPr>
            <p:cNvSpPr/>
            <p:nvPr/>
          </p:nvSpPr>
          <p:spPr>
            <a:xfrm>
              <a:off x="10403540" y="1994733"/>
              <a:ext cx="1205426" cy="3168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522B0BAC-EA8C-4FB0-B4DD-9F5EEE4EB088}"/>
                </a:ext>
              </a:extLst>
            </p:cNvPr>
            <p:cNvCxnSpPr>
              <a:cxnSpLocks/>
            </p:cNvCxnSpPr>
            <p:nvPr/>
          </p:nvCxnSpPr>
          <p:spPr>
            <a:xfrm>
              <a:off x="9778479" y="1909009"/>
              <a:ext cx="533400" cy="31683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D8EF74A-609E-440B-82EE-77010B021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916" y="740793"/>
            <a:ext cx="8801989" cy="435064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D4AF92E8-CD1C-436C-90B8-2C3027FB50F6}"/>
              </a:ext>
            </a:extLst>
          </p:cNvPr>
          <p:cNvSpPr/>
          <p:nvPr/>
        </p:nvSpPr>
        <p:spPr>
          <a:xfrm>
            <a:off x="3009014" y="779929"/>
            <a:ext cx="992415" cy="316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E8E9751-CAE6-4DB1-AB89-0B7E14324158}"/>
              </a:ext>
            </a:extLst>
          </p:cNvPr>
          <p:cNvSpPr/>
          <p:nvPr/>
        </p:nvSpPr>
        <p:spPr>
          <a:xfrm>
            <a:off x="3009014" y="1174376"/>
            <a:ext cx="5619515" cy="2753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DD58E80-73AB-424E-ABDE-8F0F366EE1CB}"/>
              </a:ext>
            </a:extLst>
          </p:cNvPr>
          <p:cNvGrpSpPr/>
          <p:nvPr/>
        </p:nvGrpSpPr>
        <p:grpSpPr>
          <a:xfrm>
            <a:off x="8779145" y="1096761"/>
            <a:ext cx="1188071" cy="528563"/>
            <a:chOff x="8678082" y="955096"/>
            <a:chExt cx="1188071" cy="528563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F0760192-5911-42CD-A203-A22E86D23827}"/>
                </a:ext>
              </a:extLst>
            </p:cNvPr>
            <p:cNvCxnSpPr/>
            <p:nvPr/>
          </p:nvCxnSpPr>
          <p:spPr>
            <a:xfrm flipH="1">
              <a:off x="9182926" y="955096"/>
              <a:ext cx="683227" cy="32756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9EFA41B-C904-4214-B1CE-2CAAE1F7CF54}"/>
                </a:ext>
              </a:extLst>
            </p:cNvPr>
            <p:cNvSpPr/>
            <p:nvPr/>
          </p:nvSpPr>
          <p:spPr>
            <a:xfrm>
              <a:off x="8678082" y="1132857"/>
              <a:ext cx="430059" cy="3508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49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86B90-F145-4A17-BA0F-49B29983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C5FAC7B-967D-4B7F-B4F0-C2212321A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014" y="740793"/>
            <a:ext cx="8421664" cy="412436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B7B021-F4A8-F01F-3303-157DDACC478C}"/>
              </a:ext>
            </a:extLst>
          </p:cNvPr>
          <p:cNvSpPr txBox="1"/>
          <p:nvPr/>
        </p:nvSpPr>
        <p:spPr>
          <a:xfrm>
            <a:off x="1685544" y="98501"/>
            <a:ext cx="3062915" cy="416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zh-CN" altLang="en-US" sz="2000" b="1" dirty="0">
                <a:solidFill>
                  <a:srgbClr val="152E52"/>
                </a:solidFill>
                <a:ea typeface="+mj-ea"/>
              </a:rPr>
              <a:t>数据采集查询统计</a:t>
            </a:r>
            <a:endParaRPr lang="en-US" altLang="zh-CN" sz="2000" b="1" dirty="0">
              <a:solidFill>
                <a:srgbClr val="152E52"/>
              </a:solidFill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7B26F-15B0-9A0B-C811-7BAD5CEB700E}"/>
              </a:ext>
            </a:extLst>
          </p:cNvPr>
          <p:cNvSpPr txBox="1"/>
          <p:nvPr/>
        </p:nvSpPr>
        <p:spPr>
          <a:xfrm>
            <a:off x="1723136" y="480881"/>
            <a:ext cx="2828533" cy="2247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Full process management: display of functional modules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41B2C9B-3645-0B62-6356-485D888B0DE1}"/>
              </a:ext>
            </a:extLst>
          </p:cNvPr>
          <p:cNvSpPr/>
          <p:nvPr/>
        </p:nvSpPr>
        <p:spPr>
          <a:xfrm>
            <a:off x="597374" y="4108959"/>
            <a:ext cx="2183926" cy="15124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手工填报耗时长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部门协调沟通难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数据来源不准确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  <a:p>
            <a:pPr marL="171450" indent="-171450">
              <a:lnSpc>
                <a:spcPct val="200000"/>
              </a:lnSpc>
              <a:buFont typeface="Wingdings 2" panose="05020102010507070707" pitchFamily="18" charset="2"/>
              <a:buChar char="R"/>
            </a:pPr>
            <a:r>
              <a:rPr lang="zh-CN" altLang="en-US" sz="1200" dirty="0">
                <a:solidFill>
                  <a:schemeClr val="accent3"/>
                </a:solidFill>
                <a:sym typeface="Wingdings 2" panose="05020102010507070707" pitchFamily="18" charset="2"/>
              </a:rPr>
              <a:t>数据规范不达标</a:t>
            </a:r>
            <a:endParaRPr lang="en-US" altLang="zh-CN" sz="1200" dirty="0">
              <a:solidFill>
                <a:schemeClr val="accent3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E328F8-5CDC-E69F-AF62-73A72E198882}"/>
              </a:ext>
            </a:extLst>
          </p:cNvPr>
          <p:cNvSpPr/>
          <p:nvPr/>
        </p:nvSpPr>
        <p:spPr>
          <a:xfrm>
            <a:off x="574007" y="3663510"/>
            <a:ext cx="224197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 2" panose="05020102010507070707" pitchFamily="18" charset="2"/>
              </a:rPr>
              <a:t>数据上报慌错乱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9F040B-208E-DC2B-C6F7-B6B0636EFEBA}"/>
              </a:ext>
            </a:extLst>
          </p:cNvPr>
          <p:cNvSpPr/>
          <p:nvPr/>
        </p:nvSpPr>
        <p:spPr>
          <a:xfrm>
            <a:off x="458095" y="1210956"/>
            <a:ext cx="2069186" cy="2047681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C3A27F7A-7085-2168-3CFC-704850EF3260}"/>
              </a:ext>
            </a:extLst>
          </p:cNvPr>
          <p:cNvSpPr/>
          <p:nvPr/>
        </p:nvSpPr>
        <p:spPr>
          <a:xfrm>
            <a:off x="1956587" y="2654204"/>
            <a:ext cx="824713" cy="82471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20">
            <a:extLst>
              <a:ext uri="{FF2B5EF4-FFF2-40B4-BE49-F238E27FC236}">
                <a16:creationId xmlns:a16="http://schemas.microsoft.com/office/drawing/2014/main" id="{62CBEB4A-B302-27EA-519E-B828EF675140}"/>
              </a:ext>
            </a:extLst>
          </p:cNvPr>
          <p:cNvSpPr>
            <a:spLocks/>
          </p:cNvSpPr>
          <p:nvPr/>
        </p:nvSpPr>
        <p:spPr bwMode="auto">
          <a:xfrm>
            <a:off x="2149620" y="2847236"/>
            <a:ext cx="438647" cy="438647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16" name="图片占位符 21">
            <a:extLst>
              <a:ext uri="{FF2B5EF4-FFF2-40B4-BE49-F238E27FC236}">
                <a16:creationId xmlns:a16="http://schemas.microsoft.com/office/drawing/2014/main" id="{AD5E37C0-03ED-4123-4870-D45492844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>
          <a:xfrm>
            <a:off x="671758" y="1422401"/>
            <a:ext cx="1641860" cy="1624794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D5A5C72D-8415-4972-B6AF-EC31930412C9}"/>
              </a:ext>
            </a:extLst>
          </p:cNvPr>
          <p:cNvGrpSpPr/>
          <p:nvPr/>
        </p:nvGrpSpPr>
        <p:grpSpPr>
          <a:xfrm>
            <a:off x="3373195" y="1132857"/>
            <a:ext cx="1839779" cy="402556"/>
            <a:chOff x="9778479" y="1909009"/>
            <a:chExt cx="1830487" cy="40255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FD3EB6B-06F1-465C-9AC8-05DE60C8260D}"/>
                </a:ext>
              </a:extLst>
            </p:cNvPr>
            <p:cNvSpPr/>
            <p:nvPr/>
          </p:nvSpPr>
          <p:spPr>
            <a:xfrm>
              <a:off x="10403540" y="1994733"/>
              <a:ext cx="1205426" cy="3168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522B0BAC-EA8C-4FB0-B4DD-9F5EEE4EB088}"/>
                </a:ext>
              </a:extLst>
            </p:cNvPr>
            <p:cNvCxnSpPr>
              <a:cxnSpLocks/>
            </p:cNvCxnSpPr>
            <p:nvPr/>
          </p:nvCxnSpPr>
          <p:spPr>
            <a:xfrm>
              <a:off x="9778479" y="1909009"/>
              <a:ext cx="533400" cy="31683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BD8EF74A-609E-440B-82EE-77010B021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9461" y="740793"/>
            <a:ext cx="8801989" cy="435064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D4AF92E8-CD1C-436C-90B8-2C3027FB50F6}"/>
              </a:ext>
            </a:extLst>
          </p:cNvPr>
          <p:cNvSpPr/>
          <p:nvPr/>
        </p:nvSpPr>
        <p:spPr>
          <a:xfrm>
            <a:off x="3009014" y="779929"/>
            <a:ext cx="992415" cy="316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E8E9751-CAE6-4DB1-AB89-0B7E14324158}"/>
              </a:ext>
            </a:extLst>
          </p:cNvPr>
          <p:cNvSpPr/>
          <p:nvPr/>
        </p:nvSpPr>
        <p:spPr>
          <a:xfrm>
            <a:off x="3009014" y="1174376"/>
            <a:ext cx="5619515" cy="2753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DD58E80-73AB-424E-ABDE-8F0F366EE1CB}"/>
              </a:ext>
            </a:extLst>
          </p:cNvPr>
          <p:cNvGrpSpPr/>
          <p:nvPr/>
        </p:nvGrpSpPr>
        <p:grpSpPr>
          <a:xfrm>
            <a:off x="8678082" y="955096"/>
            <a:ext cx="1188071" cy="528563"/>
            <a:chOff x="8678082" y="955096"/>
            <a:chExt cx="1188071" cy="528563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F0760192-5911-42CD-A203-A22E86D23827}"/>
                </a:ext>
              </a:extLst>
            </p:cNvPr>
            <p:cNvCxnSpPr/>
            <p:nvPr/>
          </p:nvCxnSpPr>
          <p:spPr>
            <a:xfrm flipH="1">
              <a:off x="9182926" y="955096"/>
              <a:ext cx="683227" cy="32756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9EFA41B-C904-4214-B1CE-2CAAE1F7CF54}"/>
                </a:ext>
              </a:extLst>
            </p:cNvPr>
            <p:cNvSpPr/>
            <p:nvPr/>
          </p:nvSpPr>
          <p:spPr>
            <a:xfrm>
              <a:off x="8678082" y="1132857"/>
              <a:ext cx="430059" cy="3508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EA7FEB8B-795F-41F8-99E8-352AF51BA6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9461" y="740793"/>
            <a:ext cx="8774444" cy="4670103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AC230CB1-37E3-4C2D-B372-D606BC900221}"/>
              </a:ext>
            </a:extLst>
          </p:cNvPr>
          <p:cNvSpPr/>
          <p:nvPr/>
        </p:nvSpPr>
        <p:spPr>
          <a:xfrm>
            <a:off x="8718176" y="2048435"/>
            <a:ext cx="573742" cy="2958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164F2B9-F5DB-4CA8-B117-B47754B3A71E}"/>
              </a:ext>
            </a:extLst>
          </p:cNvPr>
          <p:cNvSpPr/>
          <p:nvPr/>
        </p:nvSpPr>
        <p:spPr>
          <a:xfrm>
            <a:off x="4141694" y="2048435"/>
            <a:ext cx="3922059" cy="3168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27A8F87-AA76-4D95-B07A-43384CAC3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423" y="1602094"/>
            <a:ext cx="11658599" cy="277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8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 descr="图片包含 天空, 户外, 地面, 建筑物&#10;&#10;已生成极高可信度的说明">
            <a:extLst>
              <a:ext uri="{FF2B5EF4-FFF2-40B4-BE49-F238E27FC236}">
                <a16:creationId xmlns:a16="http://schemas.microsoft.com/office/drawing/2014/main" id="{5E38852B-8F02-4FEB-AA05-16B1F7686E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r="6569"/>
          <a:stretch>
            <a:fillRect/>
          </a:stretch>
        </p:blipFill>
        <p:spPr>
          <a:xfrm>
            <a:off x="3260725" y="-7938"/>
            <a:ext cx="8943975" cy="6865938"/>
          </a:xfrm>
        </p:spPr>
      </p:pic>
      <p:sp>
        <p:nvSpPr>
          <p:cNvPr id="414" name="任意多边形: 形状 413">
            <a:extLst>
              <a:ext uri="{FF2B5EF4-FFF2-40B4-BE49-F238E27FC236}">
                <a16:creationId xmlns:a16="http://schemas.microsoft.com/office/drawing/2014/main" id="{F1BD2BFA-44D8-492D-A44C-5370A9FC5D42}"/>
              </a:ext>
            </a:extLst>
          </p:cNvPr>
          <p:cNvSpPr/>
          <p:nvPr/>
        </p:nvSpPr>
        <p:spPr>
          <a:xfrm>
            <a:off x="8195579" y="-7831"/>
            <a:ext cx="4009778" cy="2486731"/>
          </a:xfrm>
          <a:custGeom>
            <a:avLst/>
            <a:gdLst>
              <a:gd name="connsiteX0" fmla="*/ 12046 w 4009778"/>
              <a:gd name="connsiteY0" fmla="*/ 0 h 2486731"/>
              <a:gd name="connsiteX1" fmla="*/ 4009778 w 4009778"/>
              <a:gd name="connsiteY1" fmla="*/ 0 h 2486731"/>
              <a:gd name="connsiteX2" fmla="*/ 4009778 w 4009778"/>
              <a:gd name="connsiteY2" fmla="*/ 951638 h 2486731"/>
              <a:gd name="connsiteX3" fmla="*/ 2474685 w 4009778"/>
              <a:gd name="connsiteY3" fmla="*/ 2486731 h 2486731"/>
              <a:gd name="connsiteX4" fmla="*/ 0 w 4009778"/>
              <a:gd name="connsiteY4" fmla="*/ 12046 h 24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9778" h="2486731">
                <a:moveTo>
                  <a:pt x="12046" y="0"/>
                </a:moveTo>
                <a:lnTo>
                  <a:pt x="4009778" y="0"/>
                </a:lnTo>
                <a:lnTo>
                  <a:pt x="4009778" y="951638"/>
                </a:lnTo>
                <a:lnTo>
                  <a:pt x="2474685" y="2486731"/>
                </a:lnTo>
                <a:lnTo>
                  <a:pt x="0" y="1204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00902C1-BAD7-423C-AC43-315C806E8DB0}"/>
              </a:ext>
            </a:extLst>
          </p:cNvPr>
          <p:cNvGrpSpPr/>
          <p:nvPr/>
        </p:nvGrpSpPr>
        <p:grpSpPr>
          <a:xfrm>
            <a:off x="530253" y="120746"/>
            <a:ext cx="10838995" cy="6858001"/>
            <a:chOff x="3771323" y="-4577"/>
            <a:chExt cx="10838995" cy="6858001"/>
          </a:xfrm>
        </p:grpSpPr>
        <p:pic>
          <p:nvPicPr>
            <p:cNvPr id="419" name="图片 418">
              <a:extLst>
                <a:ext uri="{FF2B5EF4-FFF2-40B4-BE49-F238E27FC236}">
                  <a16:creationId xmlns:a16="http://schemas.microsoft.com/office/drawing/2014/main" id="{D7DA2D33-EAEF-4CCF-A051-9903E13AA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7686" r="5622"/>
            <a:stretch>
              <a:fillRect/>
            </a:stretch>
          </p:blipFill>
          <p:spPr>
            <a:xfrm>
              <a:off x="3771323" y="1629696"/>
              <a:ext cx="10838995" cy="4959310"/>
            </a:xfrm>
            <a:custGeom>
              <a:avLst/>
              <a:gdLst>
                <a:gd name="connsiteX0" fmla="*/ 0 w 10838995"/>
                <a:gd name="connsiteY0" fmla="*/ 0 h 4959310"/>
                <a:gd name="connsiteX1" fmla="*/ 10838995 w 10838995"/>
                <a:gd name="connsiteY1" fmla="*/ 0 h 4959310"/>
                <a:gd name="connsiteX2" fmla="*/ 10838995 w 10838995"/>
                <a:gd name="connsiteY2" fmla="*/ 4959310 h 4959310"/>
                <a:gd name="connsiteX3" fmla="*/ 0 w 10838995"/>
                <a:gd name="connsiteY3" fmla="*/ 4959310 h 495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8995" h="4959310">
                  <a:moveTo>
                    <a:pt x="0" y="0"/>
                  </a:moveTo>
                  <a:lnTo>
                    <a:pt x="10838995" y="0"/>
                  </a:lnTo>
                  <a:lnTo>
                    <a:pt x="10838995" y="4959310"/>
                  </a:lnTo>
                  <a:lnTo>
                    <a:pt x="0" y="4959310"/>
                  </a:lnTo>
                  <a:close/>
                </a:path>
              </a:pathLst>
            </a:custGeom>
          </p:spPr>
        </p:pic>
        <p:pic>
          <p:nvPicPr>
            <p:cNvPr id="408" name="图片 407">
              <a:extLst>
                <a:ext uri="{FF2B5EF4-FFF2-40B4-BE49-F238E27FC236}">
                  <a16:creationId xmlns:a16="http://schemas.microsoft.com/office/drawing/2014/main" id="{461738C6-0E73-413D-ACCA-64FF0EF06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582"/>
            <a:stretch>
              <a:fillRect/>
            </a:stretch>
          </p:blipFill>
          <p:spPr>
            <a:xfrm flipH="1">
              <a:off x="5725882" y="-4577"/>
              <a:ext cx="6479474" cy="6858001"/>
            </a:xfrm>
            <a:custGeom>
              <a:avLst/>
              <a:gdLst>
                <a:gd name="connsiteX0" fmla="*/ 6479473 w 6479473"/>
                <a:gd name="connsiteY0" fmla="*/ 0 h 6858000"/>
                <a:gd name="connsiteX1" fmla="*/ 0 w 6479473"/>
                <a:gd name="connsiteY1" fmla="*/ 0 h 6858000"/>
                <a:gd name="connsiteX2" fmla="*/ 0 w 6479473"/>
                <a:gd name="connsiteY2" fmla="*/ 6858000 h 6858000"/>
                <a:gd name="connsiteX3" fmla="*/ 6479473 w 647947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9473" h="6858000">
                  <a:moveTo>
                    <a:pt x="6479473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479473" y="6858000"/>
                  </a:lnTo>
                  <a:close/>
                </a:path>
              </a:pathLst>
            </a:custGeom>
          </p:spPr>
        </p:pic>
      </p:grpSp>
      <p:sp>
        <p:nvSpPr>
          <p:cNvPr id="5" name="菱形 4">
            <a:extLst>
              <a:ext uri="{FF2B5EF4-FFF2-40B4-BE49-F238E27FC236}">
                <a16:creationId xmlns:a16="http://schemas.microsoft.com/office/drawing/2014/main" id="{8E3E72ED-C77C-4465-BEC7-5CF4C5BA2B6F}"/>
              </a:ext>
            </a:extLst>
          </p:cNvPr>
          <p:cNvSpPr/>
          <p:nvPr/>
        </p:nvSpPr>
        <p:spPr>
          <a:xfrm>
            <a:off x="4516303" y="-40944"/>
            <a:ext cx="4937327" cy="4937327"/>
          </a:xfrm>
          <a:prstGeom prst="diamond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5" name="任意多边形: 形状 414">
            <a:extLst>
              <a:ext uri="{FF2B5EF4-FFF2-40B4-BE49-F238E27FC236}">
                <a16:creationId xmlns:a16="http://schemas.microsoft.com/office/drawing/2014/main" id="{B6A71BCC-0956-44AA-88FC-87EBB0C0B720}"/>
              </a:ext>
            </a:extLst>
          </p:cNvPr>
          <p:cNvSpPr/>
          <p:nvPr/>
        </p:nvSpPr>
        <p:spPr>
          <a:xfrm>
            <a:off x="8209853" y="2511344"/>
            <a:ext cx="3994847" cy="4375693"/>
          </a:xfrm>
          <a:custGeom>
            <a:avLst/>
            <a:gdLst>
              <a:gd name="connsiteX0" fmla="*/ 2474686 w 4014726"/>
              <a:gd name="connsiteY0" fmla="*/ 0 h 4397467"/>
              <a:gd name="connsiteX1" fmla="*/ 4014726 w 4014726"/>
              <a:gd name="connsiteY1" fmla="*/ 1540041 h 4397467"/>
              <a:gd name="connsiteX2" fmla="*/ 4014726 w 4014726"/>
              <a:gd name="connsiteY2" fmla="*/ 3409331 h 4397467"/>
              <a:gd name="connsiteX3" fmla="*/ 3026590 w 4014726"/>
              <a:gd name="connsiteY3" fmla="*/ 4397467 h 4397467"/>
              <a:gd name="connsiteX4" fmla="*/ 1922782 w 4014726"/>
              <a:gd name="connsiteY4" fmla="*/ 4397467 h 4397467"/>
              <a:gd name="connsiteX5" fmla="*/ 0 w 4014726"/>
              <a:gd name="connsiteY5" fmla="*/ 2474686 h 43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4726" h="4397467">
                <a:moveTo>
                  <a:pt x="2474686" y="0"/>
                </a:moveTo>
                <a:lnTo>
                  <a:pt x="4014726" y="1540041"/>
                </a:lnTo>
                <a:lnTo>
                  <a:pt x="4014726" y="3409331"/>
                </a:lnTo>
                <a:lnTo>
                  <a:pt x="3026590" y="4397467"/>
                </a:lnTo>
                <a:lnTo>
                  <a:pt x="1922782" y="4397467"/>
                </a:lnTo>
                <a:lnTo>
                  <a:pt x="0" y="2474686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1" name="任意多边形: 形状 410">
            <a:extLst>
              <a:ext uri="{FF2B5EF4-FFF2-40B4-BE49-F238E27FC236}">
                <a16:creationId xmlns:a16="http://schemas.microsoft.com/office/drawing/2014/main" id="{98BE3547-0A56-4D12-A064-F0E551989EC5}"/>
              </a:ext>
            </a:extLst>
          </p:cNvPr>
          <p:cNvSpPr/>
          <p:nvPr/>
        </p:nvSpPr>
        <p:spPr>
          <a:xfrm>
            <a:off x="10665271" y="930386"/>
            <a:ext cx="1540086" cy="3080171"/>
          </a:xfrm>
          <a:custGeom>
            <a:avLst/>
            <a:gdLst>
              <a:gd name="connsiteX0" fmla="*/ 1540086 w 1540086"/>
              <a:gd name="connsiteY0" fmla="*/ 0 h 3080171"/>
              <a:gd name="connsiteX1" fmla="*/ 1540086 w 1540086"/>
              <a:gd name="connsiteY1" fmla="*/ 3080171 h 3080171"/>
              <a:gd name="connsiteX2" fmla="*/ 0 w 1540086"/>
              <a:gd name="connsiteY2" fmla="*/ 1540086 h 30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0086" h="3080171">
                <a:moveTo>
                  <a:pt x="1540086" y="0"/>
                </a:moveTo>
                <a:lnTo>
                  <a:pt x="1540086" y="3080171"/>
                </a:lnTo>
                <a:lnTo>
                  <a:pt x="0" y="1540086"/>
                </a:lnTo>
                <a:close/>
              </a:path>
            </a:pathLst>
          </a:cu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任意多边形: 形状 412">
            <a:extLst>
              <a:ext uri="{FF2B5EF4-FFF2-40B4-BE49-F238E27FC236}">
                <a16:creationId xmlns:a16="http://schemas.microsoft.com/office/drawing/2014/main" id="{4A60D0BA-13E0-43FA-81C0-8A06E8BFC034}"/>
              </a:ext>
            </a:extLst>
          </p:cNvPr>
          <p:cNvSpPr/>
          <p:nvPr/>
        </p:nvSpPr>
        <p:spPr>
          <a:xfrm>
            <a:off x="3261138" y="-7831"/>
            <a:ext cx="4949371" cy="2492455"/>
          </a:xfrm>
          <a:custGeom>
            <a:avLst/>
            <a:gdLst>
              <a:gd name="connsiteX0" fmla="*/ 17770 w 4949371"/>
              <a:gd name="connsiteY0" fmla="*/ 0 h 2492455"/>
              <a:gd name="connsiteX1" fmla="*/ 4931601 w 4949371"/>
              <a:gd name="connsiteY1" fmla="*/ 0 h 2492455"/>
              <a:gd name="connsiteX2" fmla="*/ 4949371 w 4949371"/>
              <a:gd name="connsiteY2" fmla="*/ 17770 h 2492455"/>
              <a:gd name="connsiteX3" fmla="*/ 2474686 w 4949371"/>
              <a:gd name="connsiteY3" fmla="*/ 2492455 h 2492455"/>
              <a:gd name="connsiteX4" fmla="*/ 0 w 4949371"/>
              <a:gd name="connsiteY4" fmla="*/ 17770 h 249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371" h="2492455">
                <a:moveTo>
                  <a:pt x="17770" y="0"/>
                </a:moveTo>
                <a:lnTo>
                  <a:pt x="4931601" y="0"/>
                </a:lnTo>
                <a:lnTo>
                  <a:pt x="4949371" y="17770"/>
                </a:lnTo>
                <a:lnTo>
                  <a:pt x="2474686" y="2492455"/>
                </a:lnTo>
                <a:lnTo>
                  <a:pt x="0" y="1777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7" name="任意多边形: 形状 416">
            <a:extLst>
              <a:ext uri="{FF2B5EF4-FFF2-40B4-BE49-F238E27FC236}">
                <a16:creationId xmlns:a16="http://schemas.microsoft.com/office/drawing/2014/main" id="{C53D5117-FCEA-4B51-BE3F-302F6F06D6F9}"/>
              </a:ext>
            </a:extLst>
          </p:cNvPr>
          <p:cNvSpPr/>
          <p:nvPr/>
        </p:nvSpPr>
        <p:spPr>
          <a:xfrm>
            <a:off x="1" y="5068208"/>
            <a:ext cx="1789793" cy="1789793"/>
          </a:xfrm>
          <a:custGeom>
            <a:avLst/>
            <a:gdLst>
              <a:gd name="connsiteX0" fmla="*/ 0 w 1789793"/>
              <a:gd name="connsiteY0" fmla="*/ 0 h 1789793"/>
              <a:gd name="connsiteX1" fmla="*/ 1789793 w 1789793"/>
              <a:gd name="connsiteY1" fmla="*/ 1789793 h 1789793"/>
              <a:gd name="connsiteX2" fmla="*/ 0 w 1789793"/>
              <a:gd name="connsiteY2" fmla="*/ 1789793 h 1789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9793" h="1789793">
                <a:moveTo>
                  <a:pt x="0" y="0"/>
                </a:moveTo>
                <a:lnTo>
                  <a:pt x="1789793" y="1789793"/>
                </a:lnTo>
                <a:lnTo>
                  <a:pt x="0" y="178979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2" name="文本框 441">
            <a:extLst>
              <a:ext uri="{FF2B5EF4-FFF2-40B4-BE49-F238E27FC236}">
                <a16:creationId xmlns:a16="http://schemas.microsoft.com/office/drawing/2014/main" id="{1EC31F8E-7C07-40FF-8907-584BF9D7F9A4}"/>
              </a:ext>
            </a:extLst>
          </p:cNvPr>
          <p:cNvSpPr txBox="1"/>
          <p:nvPr/>
        </p:nvSpPr>
        <p:spPr>
          <a:xfrm>
            <a:off x="530910" y="3806629"/>
            <a:ext cx="433965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spc="600" dirty="0">
                <a:solidFill>
                  <a:srgbClr val="152E52"/>
                </a:solidFill>
                <a:effectLst>
                  <a:reflection blurRad="76200" stA="28000" endPos="39000" dist="25400" dir="5400000" sy="-100000" algn="bl" rotWithShape="0"/>
                </a:effectLst>
                <a:latin typeface="+mn-ea"/>
              </a:rPr>
              <a:t>感谢您的聆听</a:t>
            </a:r>
            <a:endParaRPr lang="en-US" altLang="zh-CN" sz="4800" b="1" spc="600" dirty="0">
              <a:solidFill>
                <a:srgbClr val="152E52"/>
              </a:solidFill>
              <a:effectLst>
                <a:reflection blurRad="76200" stA="28000" endPos="39000" dist="25400" dir="5400000" sy="-100000" algn="bl" rotWithShape="0"/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727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3034</TotalTime>
  <Words>527</Words>
  <Application>Microsoft Office PowerPoint</Application>
  <PresentationFormat>宽屏</PresentationFormat>
  <Paragraphs>87</Paragraphs>
  <Slides>14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华文楷体</vt:lpstr>
      <vt:lpstr>微软雅黑</vt:lpstr>
      <vt:lpstr>Arial</vt:lpstr>
      <vt:lpstr>Calibri</vt:lpstr>
      <vt:lpstr>Wingdings 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宁静致远</dc:creator>
  <cp:lastModifiedBy>刘小波11</cp:lastModifiedBy>
  <cp:revision>125</cp:revision>
  <dcterms:created xsi:type="dcterms:W3CDTF">2017-06-22T13:04:11Z</dcterms:created>
  <dcterms:modified xsi:type="dcterms:W3CDTF">2026-09-28T07:57:36Z</dcterms:modified>
</cp:coreProperties>
</file>